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84" r:id="rId1"/>
  </p:sldMasterIdLst>
  <p:notesMasterIdLst>
    <p:notesMasterId r:id="rId6"/>
  </p:notesMasterIdLst>
  <p:sldIdLst>
    <p:sldId id="261" r:id="rId2"/>
    <p:sldId id="262" r:id="rId3"/>
    <p:sldId id="263" r:id="rId4"/>
    <p:sldId id="264" r:id="rId5"/>
  </p:sldIdLst>
  <p:sldSz cx="21383625" cy="1511935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venir Medium" panose="02000503020000020003" pitchFamily="2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venir Medium" panose="02000503020000020003" pitchFamily="2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venir Medium" panose="02000503020000020003" pitchFamily="2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venir Medium" panose="02000503020000020003" pitchFamily="2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venir Medium" panose="02000503020000020003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venir Medium" panose="02000503020000020003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venir Medium" panose="02000503020000020003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venir Medium" panose="02000503020000020003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venir Medium" panose="02000503020000020003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51D"/>
    <a:srgbClr val="6FC3D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42" d="100"/>
          <a:sy n="42" d="100"/>
        </p:scale>
        <p:origin x="1051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7E981C-E26C-F0B9-24F3-CD1D21A611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FB560D-622D-99FA-054F-642D58AB544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DDF7A0B-5678-D542-91A7-5A056D84AFEF}" type="datetimeFigureOut">
              <a:rPr lang="en-US"/>
              <a:pPr>
                <a:defRPr/>
              </a:pPr>
              <a:t>6/10/2024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E0500F6-2775-A5B8-D3B0-F284D7A8F5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54B1507-4F86-82FD-708A-48BFA33D51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D9AB3-750F-2AA1-38D2-52A5405BE49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8AABD-47AF-5742-70F0-580845755D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6F8370-8BF2-A64B-97EA-0645BEB4F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 + 1 imag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1159DA-DBC8-FE4E-2C20-45C5BEC5296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21383625" cy="15119350"/>
          </a:xfrm>
          <a:prstGeom prst="rect">
            <a:avLst/>
          </a:prstGeom>
          <a:solidFill>
            <a:srgbClr val="6FC3D5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noFill/>
              </a:ln>
            </a:endParaRPr>
          </a:p>
        </p:txBody>
      </p:sp>
      <p:pic>
        <p:nvPicPr>
          <p:cNvPr id="25" name="Image 24" descr="Une image contenant cercle, Graphique, noir et blanc, léger&#10;&#10;Description générée automatiquement">
            <a:extLst>
              <a:ext uri="{FF2B5EF4-FFF2-40B4-BE49-F238E27FC236}">
                <a16:creationId xmlns:a16="http://schemas.microsoft.com/office/drawing/2014/main" id="{01285EF7-69A4-A8D1-AB4D-D626FF1AFD2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1249" y="6468338"/>
            <a:ext cx="11032376" cy="1195481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5ECCA03-8636-EC86-ACB7-C96F9D5A12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12445746"/>
            <a:ext cx="21394723" cy="26802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noFill/>
              </a:ln>
            </a:endParaRPr>
          </a:p>
        </p:txBody>
      </p:sp>
      <p:sp>
        <p:nvSpPr>
          <p:cNvPr id="11" name="Sous-titre 21"/>
          <p:cNvSpPr>
            <a:spLocks noGrp="1"/>
          </p:cNvSpPr>
          <p:nvPr>
            <p:ph type="subTitle" idx="1" hasCustomPrompt="1"/>
          </p:nvPr>
        </p:nvSpPr>
        <p:spPr>
          <a:xfrm>
            <a:off x="3104993" y="14307148"/>
            <a:ext cx="10648278" cy="279400"/>
          </a:xfrm>
        </p:spPr>
        <p:txBody>
          <a:bodyPr lIns="0" tIns="0" rIns="0" bIns="0" anchor="t"/>
          <a:lstStyle>
            <a:lvl1pPr marL="0" indent="0">
              <a:buNone/>
              <a:defRPr sz="2400" b="0" i="0">
                <a:solidFill>
                  <a:srgbClr val="6FC3D5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r>
              <a:rPr lang="en-US" dirty="0"/>
              <a:t>Name (Position)</a:t>
            </a:r>
            <a:endParaRPr lang="LID4096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1" hasCustomPrompt="1"/>
          </p:nvPr>
        </p:nvSpPr>
        <p:spPr>
          <a:xfrm>
            <a:off x="7625436" y="1062000"/>
            <a:ext cx="6127835" cy="800219"/>
          </a:xfrm>
        </p:spPr>
        <p:txBody>
          <a:bodyPr wrap="square" lIns="0" tIns="0" rIns="0" bIns="0" anchor="t">
            <a:spAutoFit/>
          </a:bodyPr>
          <a:lstStyle>
            <a:lvl1pPr marL="0" indent="0">
              <a:buNone/>
              <a:defRPr lang="en-US" sz="5200" b="0" i="0" kern="1200" dirty="0">
                <a:solidFill>
                  <a:srgbClr val="FFFFFF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Rubik Bold" pitchFamily="2" charset="-79"/>
              </a:defRPr>
            </a:lvl1pPr>
          </a:lstStyle>
          <a:p>
            <a:pPr lvl="0"/>
            <a:r>
              <a:rPr lang="en-US" dirty="0"/>
              <a:t>A subheading.</a:t>
            </a:r>
          </a:p>
        </p:txBody>
      </p:sp>
      <p:sp>
        <p:nvSpPr>
          <p:cNvPr id="14" name="Espace réservé pour une image  13"/>
          <p:cNvSpPr>
            <a:spLocks noGrp="1"/>
          </p:cNvSpPr>
          <p:nvPr>
            <p:ph type="pic" sz="quarter" idx="12" hasCustomPrompt="1"/>
          </p:nvPr>
        </p:nvSpPr>
        <p:spPr>
          <a:xfrm>
            <a:off x="7627897" y="7009614"/>
            <a:ext cx="6127834" cy="3422581"/>
          </a:xfrm>
          <a:noFill/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400" b="0" i="1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noProof="0" dirty="0"/>
              <a:t>Here you can add an image.</a:t>
            </a:r>
            <a:endParaRPr lang="fr-FR" noProof="0" dirty="0"/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16" hasCustomPrompt="1"/>
          </p:nvPr>
        </p:nvSpPr>
        <p:spPr>
          <a:xfrm>
            <a:off x="7625436" y="2367479"/>
            <a:ext cx="6127835" cy="797055"/>
          </a:xfrm>
        </p:spPr>
        <p:txBody>
          <a:bodyPr/>
          <a:lstStyle>
            <a:lvl1pPr marL="457200" indent="-457200">
              <a:lnSpc>
                <a:spcPct val="100000"/>
              </a:lnSpc>
              <a:buClr>
                <a:srgbClr val="FFFFFF"/>
              </a:buClr>
              <a:buFont typeface="Arial" panose="020B0604020202020204" pitchFamily="34" charset="0"/>
              <a:buChar char="•"/>
              <a:defRPr sz="4400" b="0" i="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  <a:lvl2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</a:lstStyle>
          <a:p>
            <a:pPr lvl="0"/>
            <a:r>
              <a:rPr lang="en-US" dirty="0"/>
              <a:t>Intermediate heading</a:t>
            </a:r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7" hasCustomPrompt="1"/>
          </p:nvPr>
        </p:nvSpPr>
        <p:spPr>
          <a:xfrm>
            <a:off x="14256132" y="2338902"/>
            <a:ext cx="6127707" cy="9038180"/>
          </a:xfrm>
        </p:spPr>
        <p:txBody>
          <a:bodyPr wrap="square">
            <a:noAutofit/>
          </a:bodyPr>
          <a:lstStyle>
            <a:lvl1pPr marL="0" indent="0">
              <a:lnSpc>
                <a:spcPct val="120000"/>
              </a:lnSpc>
              <a:buNone/>
              <a:defRPr sz="28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  <a:lvl2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</a:lstStyle>
          <a:p>
            <a:pPr lvl="0"/>
            <a:r>
              <a:rPr lang="fr-BE" dirty="0"/>
              <a:t>Lorem ipsum </a:t>
            </a:r>
            <a:r>
              <a:rPr lang="fr-BE" dirty="0" err="1"/>
              <a:t>dolor</a:t>
            </a:r>
            <a:r>
              <a:rPr lang="fr-BE" dirty="0"/>
              <a:t> </a:t>
            </a:r>
            <a:r>
              <a:rPr lang="fr-BE" dirty="0" err="1"/>
              <a:t>sit</a:t>
            </a:r>
            <a:r>
              <a:rPr lang="fr-BE" dirty="0"/>
              <a:t> </a:t>
            </a:r>
            <a:r>
              <a:rPr lang="fr-BE" dirty="0" err="1"/>
              <a:t>amet</a:t>
            </a:r>
            <a:r>
              <a:rPr lang="fr-BE" dirty="0"/>
              <a:t>, </a:t>
            </a:r>
            <a:r>
              <a:rPr lang="fr-BE" dirty="0" err="1"/>
              <a:t>consectetur</a:t>
            </a:r>
            <a:r>
              <a:rPr lang="fr-BE" dirty="0"/>
              <a:t> </a:t>
            </a:r>
            <a:r>
              <a:rPr lang="fr-BE" dirty="0" err="1"/>
              <a:t>adipiscing</a:t>
            </a:r>
            <a:r>
              <a:rPr lang="fr-BE" dirty="0"/>
              <a:t> </a:t>
            </a:r>
            <a:r>
              <a:rPr lang="fr-BE" dirty="0" err="1"/>
              <a:t>elit</a:t>
            </a:r>
            <a:r>
              <a:rPr lang="fr-BE" dirty="0"/>
              <a:t>. </a:t>
            </a:r>
            <a:r>
              <a:rPr lang="fr-BE" dirty="0" err="1"/>
              <a:t>Vestibulum</a:t>
            </a:r>
            <a:r>
              <a:rPr lang="fr-BE" dirty="0"/>
              <a:t> </a:t>
            </a:r>
            <a:r>
              <a:rPr lang="fr-BE" dirty="0" err="1"/>
              <a:t>volutpat</a:t>
            </a:r>
            <a:r>
              <a:rPr lang="fr-BE" dirty="0"/>
              <a:t> </a:t>
            </a:r>
            <a:r>
              <a:rPr lang="fr-BE" dirty="0" err="1"/>
              <a:t>lacus</a:t>
            </a:r>
            <a:r>
              <a:rPr lang="fr-BE" dirty="0"/>
              <a:t> </a:t>
            </a:r>
            <a:r>
              <a:rPr lang="fr-BE" dirty="0" err="1"/>
              <a:t>felis</a:t>
            </a:r>
            <a:r>
              <a:rPr lang="fr-BE" dirty="0"/>
              <a:t>, eu </a:t>
            </a:r>
            <a:r>
              <a:rPr lang="fr-BE" dirty="0" err="1"/>
              <a:t>eleifend</a:t>
            </a:r>
            <a:r>
              <a:rPr lang="fr-BE" dirty="0"/>
              <a:t> ante </a:t>
            </a:r>
            <a:r>
              <a:rPr lang="fr-BE" dirty="0" err="1"/>
              <a:t>finibus</a:t>
            </a:r>
            <a:r>
              <a:rPr lang="fr-BE" dirty="0"/>
              <a:t> </a:t>
            </a:r>
            <a:r>
              <a:rPr lang="fr-BE" dirty="0" err="1"/>
              <a:t>ac</a:t>
            </a:r>
            <a:r>
              <a:rPr lang="fr-BE" dirty="0"/>
              <a:t>. Sed pulvinar </a:t>
            </a:r>
            <a:r>
              <a:rPr lang="fr-BE" dirty="0" err="1"/>
              <a:t>tincidunt</a:t>
            </a:r>
            <a:r>
              <a:rPr lang="fr-BE" dirty="0"/>
              <a:t> </a:t>
            </a:r>
            <a:r>
              <a:rPr lang="fr-BE" dirty="0" err="1"/>
              <a:t>nisi</a:t>
            </a:r>
            <a:r>
              <a:rPr lang="fr-BE" dirty="0"/>
              <a:t>, tristique </a:t>
            </a:r>
            <a:r>
              <a:rPr lang="fr-BE" dirty="0" err="1"/>
              <a:t>accumsan</a:t>
            </a:r>
            <a:r>
              <a:rPr lang="fr-BE" dirty="0"/>
              <a:t> </a:t>
            </a:r>
            <a:r>
              <a:rPr lang="fr-BE" dirty="0" err="1"/>
              <a:t>neque</a:t>
            </a:r>
            <a:r>
              <a:rPr lang="fr-BE" dirty="0"/>
              <a:t> </a:t>
            </a:r>
            <a:r>
              <a:rPr lang="fr-BE" dirty="0" err="1"/>
              <a:t>efficitur</a:t>
            </a:r>
            <a:r>
              <a:rPr lang="fr-BE" dirty="0"/>
              <a:t> ut. Sed </a:t>
            </a:r>
            <a:r>
              <a:rPr lang="fr-BE" dirty="0" err="1"/>
              <a:t>sit</a:t>
            </a:r>
            <a:r>
              <a:rPr lang="fr-BE" dirty="0"/>
              <a:t> </a:t>
            </a:r>
            <a:r>
              <a:rPr lang="fr-BE" dirty="0" err="1"/>
              <a:t>amet</a:t>
            </a:r>
            <a:r>
              <a:rPr lang="fr-BE" dirty="0"/>
              <a:t> </a:t>
            </a:r>
            <a:r>
              <a:rPr lang="fr-BE" dirty="0" err="1"/>
              <a:t>placerat</a:t>
            </a:r>
            <a:r>
              <a:rPr lang="fr-BE" dirty="0"/>
              <a:t> </a:t>
            </a:r>
            <a:r>
              <a:rPr lang="fr-BE" dirty="0" err="1"/>
              <a:t>leo</a:t>
            </a:r>
            <a:r>
              <a:rPr lang="fr-BE" dirty="0"/>
              <a:t>. Sed </a:t>
            </a:r>
            <a:r>
              <a:rPr lang="fr-BE" dirty="0" err="1"/>
              <a:t>ultricies</a:t>
            </a:r>
            <a:r>
              <a:rPr lang="fr-BE" dirty="0"/>
              <a:t> tristique erat at bibendum. In at ex sem. </a:t>
            </a:r>
            <a:r>
              <a:rPr lang="fr-BE" dirty="0" err="1"/>
              <a:t>Curabitur</a:t>
            </a:r>
            <a:r>
              <a:rPr lang="fr-BE" dirty="0"/>
              <a:t> pretium eu </a:t>
            </a:r>
            <a:r>
              <a:rPr lang="fr-BE" dirty="0" err="1"/>
              <a:t>metus</a:t>
            </a:r>
            <a:r>
              <a:rPr lang="fr-BE" dirty="0"/>
              <a:t> nec </a:t>
            </a:r>
            <a:r>
              <a:rPr lang="fr-BE" dirty="0" err="1"/>
              <a:t>fermentum</a:t>
            </a:r>
            <a:r>
              <a:rPr lang="fr-BE" dirty="0"/>
              <a:t>. </a:t>
            </a:r>
            <a:r>
              <a:rPr lang="fr-BE" dirty="0" err="1"/>
              <a:t>Aliquam</a:t>
            </a:r>
            <a:r>
              <a:rPr lang="fr-BE" dirty="0"/>
              <a:t> </a:t>
            </a:r>
            <a:r>
              <a:rPr lang="fr-BE" dirty="0" err="1"/>
              <a:t>volutpat</a:t>
            </a:r>
            <a:r>
              <a:rPr lang="fr-BE" dirty="0"/>
              <a:t> </a:t>
            </a:r>
            <a:r>
              <a:rPr lang="fr-BE" dirty="0" err="1"/>
              <a:t>tempus</a:t>
            </a:r>
            <a:r>
              <a:rPr lang="fr-BE" dirty="0"/>
              <a:t> </a:t>
            </a:r>
            <a:r>
              <a:rPr lang="fr-BE" dirty="0" err="1"/>
              <a:t>mattis</a:t>
            </a:r>
            <a:r>
              <a:rPr lang="fr-BE" dirty="0"/>
              <a:t>. Cras </a:t>
            </a:r>
            <a:r>
              <a:rPr lang="fr-BE" dirty="0" err="1"/>
              <a:t>placerat</a:t>
            </a:r>
            <a:r>
              <a:rPr lang="fr-BE" dirty="0"/>
              <a:t> </a:t>
            </a:r>
            <a:r>
              <a:rPr lang="fr-BE" dirty="0" err="1"/>
              <a:t>turpis</a:t>
            </a:r>
            <a:r>
              <a:rPr lang="fr-BE" dirty="0"/>
              <a:t> </a:t>
            </a:r>
            <a:r>
              <a:rPr lang="fr-BE" dirty="0" err="1"/>
              <a:t>mauris</a:t>
            </a:r>
            <a:r>
              <a:rPr lang="fr-BE" dirty="0"/>
              <a:t>, nec </a:t>
            </a:r>
            <a:r>
              <a:rPr lang="fr-BE" dirty="0" err="1"/>
              <a:t>iaculis</a:t>
            </a:r>
            <a:r>
              <a:rPr lang="fr-BE" dirty="0"/>
              <a:t> </a:t>
            </a:r>
            <a:r>
              <a:rPr lang="fr-BE" dirty="0" err="1"/>
              <a:t>eros</a:t>
            </a:r>
            <a:r>
              <a:rPr lang="fr-BE" dirty="0"/>
              <a:t> </a:t>
            </a:r>
            <a:r>
              <a:rPr lang="fr-BE" dirty="0" err="1"/>
              <a:t>sodales</a:t>
            </a:r>
            <a:r>
              <a:rPr lang="fr-BE" dirty="0"/>
              <a:t> </a:t>
            </a:r>
            <a:r>
              <a:rPr lang="fr-BE" dirty="0" err="1"/>
              <a:t>sit</a:t>
            </a:r>
            <a:r>
              <a:rPr lang="fr-BE" dirty="0"/>
              <a:t> </a:t>
            </a:r>
            <a:r>
              <a:rPr lang="fr-BE" dirty="0" err="1"/>
              <a:t>amet</a:t>
            </a:r>
            <a:r>
              <a:rPr lang="fr-BE" dirty="0"/>
              <a:t>. Duis </a:t>
            </a:r>
            <a:r>
              <a:rPr lang="fr-BE" dirty="0" err="1"/>
              <a:t>risus</a:t>
            </a:r>
            <a:r>
              <a:rPr lang="fr-BE" dirty="0"/>
              <a:t> </a:t>
            </a:r>
            <a:r>
              <a:rPr lang="fr-BE" dirty="0" err="1"/>
              <a:t>justo</a:t>
            </a:r>
            <a:r>
              <a:rPr lang="fr-BE" dirty="0"/>
              <a:t>, </a:t>
            </a:r>
            <a:r>
              <a:rPr lang="fr-BE" dirty="0" err="1"/>
              <a:t>blandit</a:t>
            </a:r>
            <a:r>
              <a:rPr lang="fr-BE" dirty="0"/>
              <a:t> in </a:t>
            </a:r>
            <a:r>
              <a:rPr lang="fr-BE" dirty="0" err="1"/>
              <a:t>euismod</a:t>
            </a:r>
            <a:r>
              <a:rPr lang="fr-BE" dirty="0"/>
              <a:t> ut, </a:t>
            </a:r>
            <a:r>
              <a:rPr lang="fr-BE" dirty="0" err="1"/>
              <a:t>vehicula</a:t>
            </a:r>
            <a:r>
              <a:rPr lang="fr-BE" dirty="0"/>
              <a:t> </a:t>
            </a:r>
            <a:r>
              <a:rPr lang="fr-BE" dirty="0" err="1"/>
              <a:t>vel</a:t>
            </a:r>
            <a:r>
              <a:rPr lang="fr-BE" dirty="0"/>
              <a:t> </a:t>
            </a:r>
            <a:r>
              <a:rPr lang="fr-BE" dirty="0" err="1"/>
              <a:t>odio</a:t>
            </a:r>
            <a:r>
              <a:rPr lang="fr-BE" dirty="0"/>
              <a:t>. Ut </a:t>
            </a:r>
            <a:r>
              <a:rPr lang="fr-BE" dirty="0" err="1"/>
              <a:t>dapibus</a:t>
            </a:r>
            <a:r>
              <a:rPr lang="fr-BE" dirty="0"/>
              <a:t> </a:t>
            </a:r>
            <a:r>
              <a:rPr lang="fr-BE" dirty="0" err="1"/>
              <a:t>nibh</a:t>
            </a:r>
            <a:r>
              <a:rPr lang="fr-BE" dirty="0"/>
              <a:t> </a:t>
            </a:r>
            <a:r>
              <a:rPr lang="fr-BE" dirty="0" err="1"/>
              <a:t>quis</a:t>
            </a:r>
            <a:r>
              <a:rPr lang="fr-BE" dirty="0"/>
              <a:t> </a:t>
            </a:r>
            <a:r>
              <a:rPr lang="fr-BE" dirty="0" err="1"/>
              <a:t>augue</a:t>
            </a:r>
            <a:r>
              <a:rPr lang="fr-BE" dirty="0"/>
              <a:t> </a:t>
            </a:r>
            <a:r>
              <a:rPr lang="fr-BE" dirty="0" err="1"/>
              <a:t>placerat</a:t>
            </a:r>
            <a:r>
              <a:rPr lang="fr-BE" dirty="0"/>
              <a:t>, id </a:t>
            </a:r>
            <a:r>
              <a:rPr lang="fr-BE" dirty="0" err="1"/>
              <a:t>varius</a:t>
            </a:r>
            <a:r>
              <a:rPr lang="fr-BE" dirty="0"/>
              <a:t> est </a:t>
            </a:r>
            <a:r>
              <a:rPr lang="fr-BE" dirty="0" err="1"/>
              <a:t>hendrerit</a:t>
            </a:r>
            <a:r>
              <a:rPr lang="fr-BE" dirty="0"/>
              <a:t>. </a:t>
            </a:r>
            <a:r>
              <a:rPr lang="fr-BE" dirty="0" err="1"/>
              <a:t>Mauris</a:t>
            </a:r>
            <a:r>
              <a:rPr lang="fr-BE" dirty="0"/>
              <a:t> </a:t>
            </a:r>
            <a:r>
              <a:rPr lang="fr-BE" dirty="0" err="1"/>
              <a:t>malesuada</a:t>
            </a:r>
            <a:r>
              <a:rPr lang="fr-BE" dirty="0"/>
              <a:t> </a:t>
            </a:r>
            <a:r>
              <a:rPr lang="fr-BE" dirty="0" err="1"/>
              <a:t>feugiat</a:t>
            </a:r>
            <a:r>
              <a:rPr lang="fr-BE" dirty="0"/>
              <a:t> </a:t>
            </a:r>
            <a:r>
              <a:rPr lang="fr-BE" dirty="0" err="1"/>
              <a:t>justo</a:t>
            </a:r>
            <a:r>
              <a:rPr lang="fr-BE" dirty="0"/>
              <a:t>, non </a:t>
            </a:r>
            <a:r>
              <a:rPr lang="fr-BE" dirty="0" err="1"/>
              <a:t>tincidunt</a:t>
            </a:r>
            <a:r>
              <a:rPr lang="fr-BE" dirty="0"/>
              <a:t> </a:t>
            </a:r>
            <a:r>
              <a:rPr lang="fr-BE" dirty="0" err="1"/>
              <a:t>augue</a:t>
            </a:r>
            <a:r>
              <a:rPr lang="fr-BE" dirty="0"/>
              <a:t>. Ut </a:t>
            </a:r>
            <a:r>
              <a:rPr lang="fr-BE" dirty="0" err="1"/>
              <a:t>eget</a:t>
            </a:r>
            <a:r>
              <a:rPr lang="fr-BE" dirty="0"/>
              <a:t> </a:t>
            </a:r>
            <a:r>
              <a:rPr lang="fr-BE" dirty="0" err="1"/>
              <a:t>leo</a:t>
            </a:r>
            <a:r>
              <a:rPr lang="fr-BE" dirty="0"/>
              <a:t> </a:t>
            </a:r>
            <a:r>
              <a:rPr lang="fr-BE" dirty="0" err="1"/>
              <a:t>quis</a:t>
            </a:r>
            <a:r>
              <a:rPr lang="fr-BE" dirty="0"/>
              <a:t> </a:t>
            </a:r>
            <a:r>
              <a:rPr lang="fr-BE" dirty="0" err="1"/>
              <a:t>lectus</a:t>
            </a:r>
            <a:r>
              <a:rPr lang="fr-BE" dirty="0"/>
              <a:t> </a:t>
            </a:r>
            <a:r>
              <a:rPr lang="fr-BE" dirty="0" err="1"/>
              <a:t>malesuada</a:t>
            </a:r>
            <a:r>
              <a:rPr lang="fr-BE" dirty="0"/>
              <a:t> </a:t>
            </a:r>
            <a:r>
              <a:rPr lang="fr-BE" dirty="0" err="1"/>
              <a:t>mattis</a:t>
            </a:r>
            <a:r>
              <a:rPr lang="fr-BE" dirty="0"/>
              <a:t> in </a:t>
            </a:r>
            <a:r>
              <a:rPr lang="fr-BE" dirty="0" err="1"/>
              <a:t>mattis</a:t>
            </a:r>
            <a:r>
              <a:rPr lang="fr-BE" dirty="0"/>
              <a:t> </a:t>
            </a:r>
            <a:r>
              <a:rPr lang="fr-BE" dirty="0" err="1"/>
              <a:t>tellus</a:t>
            </a:r>
            <a:r>
              <a:rPr lang="fr-BE" dirty="0"/>
              <a:t>. </a:t>
            </a:r>
            <a:endParaRPr lang="en-US" dirty="0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quarter" idx="19" hasCustomPrompt="1"/>
          </p:nvPr>
        </p:nvSpPr>
        <p:spPr>
          <a:xfrm>
            <a:off x="14253671" y="14302148"/>
            <a:ext cx="6130168" cy="284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 b="0" i="1">
                <a:solidFill>
                  <a:srgbClr val="6FC3D5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dirty="0"/>
              <a:t>Note about the poster.</a:t>
            </a:r>
          </a:p>
        </p:txBody>
      </p:sp>
      <p:sp>
        <p:nvSpPr>
          <p:cNvPr id="28" name="Espace réservé pour une image  27"/>
          <p:cNvSpPr>
            <a:spLocks noGrp="1"/>
          </p:cNvSpPr>
          <p:nvPr>
            <p:ph type="pic" sz="quarter" idx="20"/>
          </p:nvPr>
        </p:nvSpPr>
        <p:spPr>
          <a:xfrm>
            <a:off x="997200" y="12979155"/>
            <a:ext cx="1607393" cy="1607393"/>
          </a:xfrm>
        </p:spPr>
        <p:txBody>
          <a:bodyPr/>
          <a:lstStyle>
            <a:lvl1pPr marL="0" indent="0">
              <a:buNone/>
              <a:defRPr sz="2400" b="0" i="1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LID4096" noProof="0" dirty="0"/>
          </a:p>
        </p:txBody>
      </p:sp>
      <p:sp>
        <p:nvSpPr>
          <p:cNvPr id="22" name="Title 4"/>
          <p:cNvSpPr>
            <a:spLocks noGrp="1"/>
          </p:cNvSpPr>
          <p:nvPr>
            <p:ph type="title" hasCustomPrompt="1"/>
          </p:nvPr>
        </p:nvSpPr>
        <p:spPr>
          <a:xfrm>
            <a:off x="997200" y="3400902"/>
            <a:ext cx="6130296" cy="7976179"/>
          </a:xfrm>
        </p:spPr>
        <p:txBody>
          <a:bodyPr lIns="0" tIns="0" rIns="0" bIns="0">
            <a:normAutofit/>
          </a:bodyPr>
          <a:lstStyle>
            <a:lvl1pPr algn="l">
              <a:defRPr sz="9000" b="1" i="0">
                <a:solidFill>
                  <a:srgbClr val="FFFFFF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US" dirty="0"/>
              <a:t>Here comes your main title.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E727C4D7-0476-F52B-3CA1-F95AD50ABB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40" y="693586"/>
            <a:ext cx="3808058" cy="2535719"/>
          </a:xfrm>
          <a:prstGeom prst="rect">
            <a:avLst/>
          </a:prstGeom>
        </p:spPr>
      </p:pic>
      <p:sp>
        <p:nvSpPr>
          <p:cNvPr id="4" name="Espace réservé du texte 6">
            <a:extLst>
              <a:ext uri="{FF2B5EF4-FFF2-40B4-BE49-F238E27FC236}">
                <a16:creationId xmlns:a16="http://schemas.microsoft.com/office/drawing/2014/main" id="{F9AE4AF1-2DB3-867E-E73A-80DECF1EF43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256004" y="1059823"/>
            <a:ext cx="6127835" cy="800219"/>
          </a:xfrm>
        </p:spPr>
        <p:txBody>
          <a:bodyPr wrap="square" lIns="0" tIns="0" rIns="0" bIns="0" anchor="t">
            <a:spAutoFit/>
          </a:bodyPr>
          <a:lstStyle>
            <a:lvl1pPr marL="0" indent="0">
              <a:buNone/>
              <a:defRPr lang="en-US" sz="5200" b="0" i="0" kern="1200" dirty="0">
                <a:solidFill>
                  <a:srgbClr val="FFFFFF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Rubik Bold" pitchFamily="2" charset="-79"/>
              </a:defRPr>
            </a:lvl1pPr>
          </a:lstStyle>
          <a:p>
            <a:pPr lvl="0"/>
            <a:r>
              <a:rPr lang="en-US" dirty="0"/>
              <a:t>A subheading.</a:t>
            </a:r>
          </a:p>
        </p:txBody>
      </p:sp>
      <p:sp>
        <p:nvSpPr>
          <p:cNvPr id="9" name="Espace réservé du texte 9">
            <a:extLst>
              <a:ext uri="{FF2B5EF4-FFF2-40B4-BE49-F238E27FC236}">
                <a16:creationId xmlns:a16="http://schemas.microsoft.com/office/drawing/2014/main" id="{65016D5D-1DF0-B7AC-7C9B-0613E2434A6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623964" y="10930794"/>
            <a:ext cx="6126033" cy="457200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dirty="0"/>
              <a:t>Caption of your image.</a:t>
            </a:r>
          </a:p>
        </p:txBody>
      </p:sp>
      <p:pic>
        <p:nvPicPr>
          <p:cNvPr id="17" name="Image 16" descr="Une image contenant Police, Graphique, conception, logo&#10;&#10;Description générée automatiquement">
            <a:extLst>
              <a:ext uri="{FF2B5EF4-FFF2-40B4-BE49-F238E27FC236}">
                <a16:creationId xmlns:a16="http://schemas.microsoft.com/office/drawing/2014/main" id="{74C630E9-BA4B-4E4F-EABB-4597F0FB61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99" y="12977348"/>
            <a:ext cx="1609200" cy="1609200"/>
          </a:xfrm>
          <a:prstGeom prst="rect">
            <a:avLst/>
          </a:prstGeom>
        </p:spPr>
      </p:pic>
      <p:sp>
        <p:nvSpPr>
          <p:cNvPr id="2" name="Espace réservé du texte 17">
            <a:extLst>
              <a:ext uri="{FF2B5EF4-FFF2-40B4-BE49-F238E27FC236}">
                <a16:creationId xmlns:a16="http://schemas.microsoft.com/office/drawing/2014/main" id="{933A5D7A-19C1-5FE5-149E-DA02228293E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25436" y="3669794"/>
            <a:ext cx="6127835" cy="2591922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buClr>
                <a:srgbClr val="00151D"/>
              </a:buClr>
              <a:buFont typeface="Arial" panose="020B0604020202020204" pitchFamily="34" charset="0"/>
              <a:buChar char="•"/>
              <a:defRPr sz="36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  <a:lvl2pPr>
              <a:buClr>
                <a:srgbClr val="00151D"/>
              </a:buClr>
              <a:defRPr sz="36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</a:lstStyle>
          <a:p>
            <a:pPr lvl="1"/>
            <a:r>
              <a:rPr lang="en-US" dirty="0"/>
              <a:t>Bullet point</a:t>
            </a:r>
          </a:p>
          <a:p>
            <a:pPr lvl="1"/>
            <a:r>
              <a:rPr lang="en-US" dirty="0"/>
              <a:t>Bullet point</a:t>
            </a:r>
          </a:p>
          <a:p>
            <a:pPr lvl="1"/>
            <a:r>
              <a:rPr lang="en-US" dirty="0"/>
              <a:t>Bullet point</a:t>
            </a:r>
          </a:p>
          <a:p>
            <a:pPr lvl="1"/>
            <a:r>
              <a:rPr lang="en-US" dirty="0"/>
              <a:t>Bullet point</a:t>
            </a:r>
          </a:p>
        </p:txBody>
      </p:sp>
    </p:spTree>
    <p:extLst>
      <p:ext uri="{BB962C8B-B14F-4D97-AF65-F5344CB8AC3E}">
        <p14:creationId xmlns:p14="http://schemas.microsoft.com/office/powerpoint/2010/main" val="179459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 + text +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CB63AF4-2C3E-1751-82B9-B344A40CC64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21383625" cy="15119349"/>
          </a:xfrm>
          <a:prstGeom prst="rect">
            <a:avLst/>
          </a:prstGeom>
          <a:solidFill>
            <a:srgbClr val="6FC3D5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noFill/>
              </a:ln>
            </a:endParaRPr>
          </a:p>
        </p:txBody>
      </p:sp>
      <p:pic>
        <p:nvPicPr>
          <p:cNvPr id="19" name="Image 18" descr="Une image contenant cercle, Graphique, noir et blanc, léger&#10;&#10;Description générée automatiquement">
            <a:extLst>
              <a:ext uri="{FF2B5EF4-FFF2-40B4-BE49-F238E27FC236}">
                <a16:creationId xmlns:a16="http://schemas.microsoft.com/office/drawing/2014/main" id="{D0E9F7ED-56A2-CFA7-234D-EA80C0E9B44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1249" y="6468949"/>
            <a:ext cx="11032376" cy="1195481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0A49583-3794-067C-BE1C-986377E2D35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" y="12446357"/>
            <a:ext cx="21383625" cy="26802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noFill/>
              </a:ln>
            </a:endParaRPr>
          </a:p>
        </p:txBody>
      </p:sp>
      <p:sp>
        <p:nvSpPr>
          <p:cNvPr id="28" name="Espace réservé pour une image  27"/>
          <p:cNvSpPr>
            <a:spLocks noGrp="1" noChangeAspect="1"/>
          </p:cNvSpPr>
          <p:nvPr>
            <p:ph type="pic" sz="quarter" idx="20"/>
          </p:nvPr>
        </p:nvSpPr>
        <p:spPr>
          <a:xfrm>
            <a:off x="997199" y="12979156"/>
            <a:ext cx="1609200" cy="1609200"/>
          </a:xfrm>
        </p:spPr>
        <p:txBody>
          <a:bodyPr/>
          <a:lstStyle>
            <a:lvl1pPr marL="0" indent="0">
              <a:buNone/>
              <a:defRPr sz="2400" b="0" i="1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LID4096" noProof="0" dirty="0"/>
          </a:p>
        </p:txBody>
      </p:sp>
      <p:sp>
        <p:nvSpPr>
          <p:cNvPr id="48" name="Title 4">
            <a:extLst>
              <a:ext uri="{FF2B5EF4-FFF2-40B4-BE49-F238E27FC236}">
                <a16:creationId xmlns:a16="http://schemas.microsoft.com/office/drawing/2014/main" id="{E27E13D7-A012-9386-24EE-FD548B0636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7200" y="3400902"/>
            <a:ext cx="6130296" cy="7976180"/>
          </a:xfrm>
        </p:spPr>
        <p:txBody>
          <a:bodyPr lIns="0" tIns="0" rIns="0" bIns="0">
            <a:normAutofit/>
          </a:bodyPr>
          <a:lstStyle>
            <a:lvl1pPr algn="l">
              <a:defRPr sz="9000" b="1" i="0">
                <a:solidFill>
                  <a:srgbClr val="FFFFFF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US" dirty="0"/>
              <a:t>Here comes your main title.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3DB8AE5-CB09-B76F-BCE3-189D6F3FCE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40" y="693586"/>
            <a:ext cx="3808058" cy="2535719"/>
          </a:xfrm>
          <a:prstGeom prst="rect">
            <a:avLst/>
          </a:prstGeom>
        </p:spPr>
      </p:pic>
      <p:pic>
        <p:nvPicPr>
          <p:cNvPr id="8" name="Image 7" descr="Une image contenant Police, Graphique, conception, logo&#10;&#10;Description générée automatiquement">
            <a:extLst>
              <a:ext uri="{FF2B5EF4-FFF2-40B4-BE49-F238E27FC236}">
                <a16:creationId xmlns:a16="http://schemas.microsoft.com/office/drawing/2014/main" id="{842D5600-52AF-DE2F-481C-5F5C0837FF6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99" y="12977348"/>
            <a:ext cx="1609200" cy="1609200"/>
          </a:xfrm>
          <a:prstGeom prst="rect">
            <a:avLst/>
          </a:prstGeom>
        </p:spPr>
      </p:pic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5B24354E-4A51-6353-E100-F4C3D47C61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5436" y="1062000"/>
            <a:ext cx="6127835" cy="800219"/>
          </a:xfrm>
        </p:spPr>
        <p:txBody>
          <a:bodyPr wrap="square" lIns="0" tIns="0" rIns="0" bIns="0" anchor="t">
            <a:spAutoFit/>
          </a:bodyPr>
          <a:lstStyle>
            <a:lvl1pPr marL="0" indent="0">
              <a:buNone/>
              <a:defRPr lang="en-US" sz="5200" b="0" i="0" kern="1200" dirty="0">
                <a:solidFill>
                  <a:srgbClr val="FFFFFF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Rubik Bold" pitchFamily="2" charset="-79"/>
              </a:defRPr>
            </a:lvl1pPr>
          </a:lstStyle>
          <a:p>
            <a:pPr lvl="0"/>
            <a:r>
              <a:rPr lang="en-US" dirty="0"/>
              <a:t>A subheading.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27523461-F560-F375-DF63-00B7A583B2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625436" y="7023307"/>
            <a:ext cx="6127835" cy="800219"/>
          </a:xfrm>
        </p:spPr>
        <p:txBody>
          <a:bodyPr wrap="square" lIns="0" tIns="0" rIns="0" bIns="0" anchor="t">
            <a:spAutoFit/>
          </a:bodyPr>
          <a:lstStyle>
            <a:lvl1pPr marL="0" indent="0">
              <a:buNone/>
              <a:defRPr lang="en-US" sz="5200" b="0" i="0" kern="1200" dirty="0">
                <a:solidFill>
                  <a:srgbClr val="FFFFFF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Rubik Bold" pitchFamily="2" charset="-79"/>
              </a:defRPr>
            </a:lvl1pPr>
          </a:lstStyle>
          <a:p>
            <a:pPr lvl="0"/>
            <a:r>
              <a:rPr lang="en-US" dirty="0"/>
              <a:t>A subheading.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5D575132-A256-80C1-1657-E6CABF735C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25436" y="2367479"/>
            <a:ext cx="6127835" cy="797055"/>
          </a:xfrm>
        </p:spPr>
        <p:txBody>
          <a:bodyPr/>
          <a:lstStyle>
            <a:lvl1pPr marL="457200" indent="-457200">
              <a:lnSpc>
                <a:spcPct val="100000"/>
              </a:lnSpc>
              <a:buClr>
                <a:srgbClr val="FFFFFF"/>
              </a:buClr>
              <a:buFont typeface="Arial" panose="020B0604020202020204" pitchFamily="34" charset="0"/>
              <a:buChar char="•"/>
              <a:defRPr sz="4400" b="0" i="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  <a:lvl2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</a:lstStyle>
          <a:p>
            <a:pPr lvl="0"/>
            <a:r>
              <a:rPr lang="en-US" dirty="0"/>
              <a:t>Intermediate heading</a:t>
            </a:r>
          </a:p>
        </p:txBody>
      </p:sp>
      <p:sp>
        <p:nvSpPr>
          <p:cNvPr id="24" name="Espace réservé du texte 19">
            <a:extLst>
              <a:ext uri="{FF2B5EF4-FFF2-40B4-BE49-F238E27FC236}">
                <a16:creationId xmlns:a16="http://schemas.microsoft.com/office/drawing/2014/main" id="{8A616530-F0F3-18D7-12C8-32F222C66A3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25436" y="8349511"/>
            <a:ext cx="6127707" cy="3033633"/>
          </a:xfrm>
        </p:spPr>
        <p:txBody>
          <a:bodyPr wrap="square">
            <a:noAutofit/>
          </a:bodyPr>
          <a:lstStyle>
            <a:lvl1pPr marL="0" indent="0">
              <a:lnSpc>
                <a:spcPct val="120000"/>
              </a:lnSpc>
              <a:buNone/>
              <a:defRPr sz="28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  <a:lvl2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</a:lstStyle>
          <a:p>
            <a:pPr lvl="0"/>
            <a:r>
              <a:rPr lang="fr-BE" dirty="0"/>
              <a:t>Lorem ipsum </a:t>
            </a:r>
            <a:r>
              <a:rPr lang="fr-BE" dirty="0" err="1"/>
              <a:t>dolor</a:t>
            </a:r>
            <a:r>
              <a:rPr lang="fr-BE" dirty="0"/>
              <a:t> </a:t>
            </a:r>
            <a:r>
              <a:rPr lang="fr-BE" dirty="0" err="1"/>
              <a:t>sit</a:t>
            </a:r>
            <a:r>
              <a:rPr lang="fr-BE" dirty="0"/>
              <a:t> </a:t>
            </a:r>
            <a:r>
              <a:rPr lang="fr-BE" dirty="0" err="1"/>
              <a:t>amet</a:t>
            </a:r>
            <a:r>
              <a:rPr lang="fr-BE" dirty="0"/>
              <a:t>, </a:t>
            </a:r>
            <a:r>
              <a:rPr lang="fr-BE" dirty="0" err="1"/>
              <a:t>consectetur</a:t>
            </a:r>
            <a:r>
              <a:rPr lang="fr-BE" dirty="0"/>
              <a:t> </a:t>
            </a:r>
            <a:r>
              <a:rPr lang="fr-BE" dirty="0" err="1"/>
              <a:t>adipiscing</a:t>
            </a:r>
            <a:r>
              <a:rPr lang="fr-BE" dirty="0"/>
              <a:t> </a:t>
            </a:r>
            <a:r>
              <a:rPr lang="fr-BE" dirty="0" err="1"/>
              <a:t>elit</a:t>
            </a:r>
            <a:r>
              <a:rPr lang="fr-BE" dirty="0"/>
              <a:t>. </a:t>
            </a:r>
            <a:r>
              <a:rPr lang="fr-BE" dirty="0" err="1"/>
              <a:t>Vestibulum</a:t>
            </a:r>
            <a:r>
              <a:rPr lang="fr-BE" dirty="0"/>
              <a:t> </a:t>
            </a:r>
            <a:r>
              <a:rPr lang="fr-BE" dirty="0" err="1"/>
              <a:t>volutpat</a:t>
            </a:r>
            <a:r>
              <a:rPr lang="fr-BE" dirty="0"/>
              <a:t> </a:t>
            </a:r>
            <a:r>
              <a:rPr lang="fr-BE" dirty="0" err="1"/>
              <a:t>lacus</a:t>
            </a:r>
            <a:r>
              <a:rPr lang="fr-BE" dirty="0"/>
              <a:t> </a:t>
            </a:r>
            <a:r>
              <a:rPr lang="fr-BE" dirty="0" err="1"/>
              <a:t>felis</a:t>
            </a:r>
            <a:r>
              <a:rPr lang="fr-BE" dirty="0"/>
              <a:t>, eu </a:t>
            </a:r>
            <a:r>
              <a:rPr lang="fr-BE" dirty="0" err="1"/>
              <a:t>eleifend</a:t>
            </a:r>
            <a:r>
              <a:rPr lang="fr-BE" dirty="0"/>
              <a:t> ante </a:t>
            </a:r>
            <a:r>
              <a:rPr lang="fr-BE" dirty="0" err="1"/>
              <a:t>finibus</a:t>
            </a:r>
            <a:r>
              <a:rPr lang="fr-BE" dirty="0"/>
              <a:t> </a:t>
            </a:r>
            <a:r>
              <a:rPr lang="fr-BE" dirty="0" err="1"/>
              <a:t>ac</a:t>
            </a:r>
            <a:r>
              <a:rPr lang="fr-BE" dirty="0"/>
              <a:t>. Sed pulvinar </a:t>
            </a:r>
            <a:r>
              <a:rPr lang="fr-BE" dirty="0" err="1"/>
              <a:t>tincidunt</a:t>
            </a:r>
            <a:r>
              <a:rPr lang="fr-BE" dirty="0"/>
              <a:t> </a:t>
            </a:r>
            <a:r>
              <a:rPr lang="fr-BE" dirty="0" err="1"/>
              <a:t>nisi</a:t>
            </a:r>
            <a:r>
              <a:rPr lang="fr-BE" dirty="0"/>
              <a:t>, tristique </a:t>
            </a:r>
            <a:r>
              <a:rPr lang="fr-BE" dirty="0" err="1"/>
              <a:t>accumsan</a:t>
            </a:r>
            <a:r>
              <a:rPr lang="fr-BE" dirty="0"/>
              <a:t> </a:t>
            </a:r>
            <a:r>
              <a:rPr lang="fr-BE" dirty="0" err="1"/>
              <a:t>neque</a:t>
            </a:r>
            <a:r>
              <a:rPr lang="fr-BE" dirty="0"/>
              <a:t> </a:t>
            </a:r>
            <a:r>
              <a:rPr lang="fr-BE" dirty="0" err="1"/>
              <a:t>efficitur</a:t>
            </a:r>
            <a:r>
              <a:rPr lang="fr-BE" dirty="0"/>
              <a:t> ut. Sed </a:t>
            </a:r>
            <a:r>
              <a:rPr lang="fr-BE" dirty="0" err="1"/>
              <a:t>sit</a:t>
            </a:r>
            <a:r>
              <a:rPr lang="fr-BE" dirty="0"/>
              <a:t> </a:t>
            </a:r>
            <a:r>
              <a:rPr lang="fr-BE" dirty="0" err="1"/>
              <a:t>amet</a:t>
            </a:r>
            <a:r>
              <a:rPr lang="fr-BE" dirty="0"/>
              <a:t> </a:t>
            </a:r>
            <a:r>
              <a:rPr lang="fr-BE" dirty="0" err="1"/>
              <a:t>placerat</a:t>
            </a:r>
            <a:r>
              <a:rPr lang="fr-BE" dirty="0"/>
              <a:t> </a:t>
            </a:r>
            <a:r>
              <a:rPr lang="fr-BE" dirty="0" err="1"/>
              <a:t>leo</a:t>
            </a:r>
            <a:r>
              <a:rPr lang="fr-BE" dirty="0"/>
              <a:t>.</a:t>
            </a:r>
            <a:endParaRPr lang="en-US" dirty="0"/>
          </a:p>
        </p:txBody>
      </p:sp>
      <p:sp>
        <p:nvSpPr>
          <p:cNvPr id="29" name="Espace réservé pour une image  13">
            <a:extLst>
              <a:ext uri="{FF2B5EF4-FFF2-40B4-BE49-F238E27FC236}">
                <a16:creationId xmlns:a16="http://schemas.microsoft.com/office/drawing/2014/main" id="{C320F84C-4FF5-2394-09AA-0DAA64B58D1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4251083" y="1062000"/>
            <a:ext cx="6127834" cy="4247277"/>
          </a:xfrm>
          <a:noFill/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400" b="0" i="1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noProof="0" dirty="0"/>
              <a:t>Here you can add an image.</a:t>
            </a:r>
            <a:endParaRPr lang="fr-FR" noProof="0" dirty="0"/>
          </a:p>
        </p:txBody>
      </p:sp>
      <p:sp>
        <p:nvSpPr>
          <p:cNvPr id="30" name="Espace réservé du texte 9">
            <a:extLst>
              <a:ext uri="{FF2B5EF4-FFF2-40B4-BE49-F238E27FC236}">
                <a16:creationId xmlns:a16="http://schemas.microsoft.com/office/drawing/2014/main" id="{B280EECE-FA5A-1573-7F93-F3F2EB41FE2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4247150" y="5807876"/>
            <a:ext cx="6126033" cy="457200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dirty="0"/>
              <a:t>Caption of your image.</a:t>
            </a:r>
          </a:p>
        </p:txBody>
      </p:sp>
      <p:sp>
        <p:nvSpPr>
          <p:cNvPr id="31" name="Espace réservé pour une image  13">
            <a:extLst>
              <a:ext uri="{FF2B5EF4-FFF2-40B4-BE49-F238E27FC236}">
                <a16:creationId xmlns:a16="http://schemas.microsoft.com/office/drawing/2014/main" id="{D391F5EB-E794-7F84-BFE4-204977548FAD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4245349" y="7009614"/>
            <a:ext cx="6127834" cy="3422581"/>
          </a:xfrm>
          <a:noFill/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400" b="0" i="1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noProof="0" dirty="0"/>
              <a:t>Here you can add an image.</a:t>
            </a:r>
            <a:endParaRPr lang="fr-FR" noProof="0" dirty="0"/>
          </a:p>
        </p:txBody>
      </p:sp>
      <p:sp>
        <p:nvSpPr>
          <p:cNvPr id="32" name="Espace réservé du texte 9">
            <a:extLst>
              <a:ext uri="{FF2B5EF4-FFF2-40B4-BE49-F238E27FC236}">
                <a16:creationId xmlns:a16="http://schemas.microsoft.com/office/drawing/2014/main" id="{A7E152D7-5EF5-9164-0326-3291E0B079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241416" y="10930794"/>
            <a:ext cx="6126033" cy="457200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dirty="0"/>
              <a:t>Caption of your image.</a:t>
            </a:r>
          </a:p>
        </p:txBody>
      </p:sp>
      <p:sp>
        <p:nvSpPr>
          <p:cNvPr id="33" name="Sous-titre 21">
            <a:extLst>
              <a:ext uri="{FF2B5EF4-FFF2-40B4-BE49-F238E27FC236}">
                <a16:creationId xmlns:a16="http://schemas.microsoft.com/office/drawing/2014/main" id="{266365C4-ACD4-2335-993A-955667D052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4993" y="14307148"/>
            <a:ext cx="10648278" cy="279400"/>
          </a:xfrm>
        </p:spPr>
        <p:txBody>
          <a:bodyPr lIns="0" tIns="0" rIns="0" bIns="0" anchor="t"/>
          <a:lstStyle>
            <a:lvl1pPr marL="0" indent="0">
              <a:buNone/>
              <a:defRPr sz="2400" b="0" i="0">
                <a:solidFill>
                  <a:srgbClr val="6FC3D5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r>
              <a:rPr lang="en-US" dirty="0"/>
              <a:t>Name (Position)</a:t>
            </a:r>
            <a:endParaRPr lang="LID4096" dirty="0"/>
          </a:p>
        </p:txBody>
      </p:sp>
      <p:sp>
        <p:nvSpPr>
          <p:cNvPr id="34" name="Espace réservé du texte 25">
            <a:extLst>
              <a:ext uri="{FF2B5EF4-FFF2-40B4-BE49-F238E27FC236}">
                <a16:creationId xmlns:a16="http://schemas.microsoft.com/office/drawing/2014/main" id="{80CF4873-00F4-7D1E-97EC-5B10AB895D0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253671" y="14302148"/>
            <a:ext cx="6130168" cy="284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 b="0" i="1">
                <a:solidFill>
                  <a:srgbClr val="6FC3D5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dirty="0"/>
              <a:t>Note about the poster.</a:t>
            </a:r>
          </a:p>
        </p:txBody>
      </p:sp>
      <p:sp>
        <p:nvSpPr>
          <p:cNvPr id="4" name="Espace réservé du texte 17">
            <a:extLst>
              <a:ext uri="{FF2B5EF4-FFF2-40B4-BE49-F238E27FC236}">
                <a16:creationId xmlns:a16="http://schemas.microsoft.com/office/drawing/2014/main" id="{7B401438-4CE0-609A-9A65-AD6F8968E5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25436" y="3669794"/>
            <a:ext cx="6127835" cy="2591922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buClr>
                <a:srgbClr val="00151D"/>
              </a:buClr>
              <a:buFont typeface="Arial" panose="020B0604020202020204" pitchFamily="34" charset="0"/>
              <a:buChar char="•"/>
              <a:defRPr sz="36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  <a:lvl2pPr>
              <a:buClr>
                <a:srgbClr val="00151D"/>
              </a:buClr>
              <a:defRPr sz="36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</a:lstStyle>
          <a:p>
            <a:pPr lvl="1"/>
            <a:r>
              <a:rPr lang="en-US" dirty="0"/>
              <a:t>Bullet point</a:t>
            </a:r>
          </a:p>
          <a:p>
            <a:pPr lvl="1"/>
            <a:r>
              <a:rPr lang="en-US" dirty="0"/>
              <a:t>Bullet point</a:t>
            </a:r>
          </a:p>
          <a:p>
            <a:pPr lvl="1"/>
            <a:r>
              <a:rPr lang="en-US" dirty="0"/>
              <a:t>Bullet point</a:t>
            </a:r>
          </a:p>
          <a:p>
            <a:pPr lvl="1"/>
            <a:r>
              <a:rPr lang="en-US" dirty="0"/>
              <a:t>Bullet point</a:t>
            </a:r>
          </a:p>
        </p:txBody>
      </p:sp>
    </p:spTree>
    <p:extLst>
      <p:ext uri="{BB962C8B-B14F-4D97-AF65-F5344CB8AC3E}">
        <p14:creationId xmlns:p14="http://schemas.microsoft.com/office/powerpoint/2010/main" val="40276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 + 1 image + text +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EC97D43-0177-6B45-8886-FE61A6CAA0A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21383625" cy="15119349"/>
          </a:xfrm>
          <a:prstGeom prst="rect">
            <a:avLst/>
          </a:prstGeom>
          <a:solidFill>
            <a:srgbClr val="6FC3D5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noFill/>
              </a:ln>
            </a:endParaRPr>
          </a:p>
        </p:txBody>
      </p:sp>
      <p:pic>
        <p:nvPicPr>
          <p:cNvPr id="17" name="Image 16" descr="Une image contenant cercle, Graphique, noir et blanc, léger&#10;&#10;Description générée automatiquement">
            <a:extLst>
              <a:ext uri="{FF2B5EF4-FFF2-40B4-BE49-F238E27FC236}">
                <a16:creationId xmlns:a16="http://schemas.microsoft.com/office/drawing/2014/main" id="{6F0471DA-CE61-6576-641C-6DE7B4CA01E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1249" y="6468949"/>
            <a:ext cx="11032376" cy="1195481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01763F4A-3F72-9C85-67CC-12B6793BE4E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" y="12446357"/>
            <a:ext cx="21383625" cy="26802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noFill/>
              </a:ln>
            </a:endParaRPr>
          </a:p>
        </p:txBody>
      </p:sp>
      <p:sp>
        <p:nvSpPr>
          <p:cNvPr id="28" name="Espace réservé pour une image  27"/>
          <p:cNvSpPr>
            <a:spLocks noGrp="1" noChangeAspect="1"/>
          </p:cNvSpPr>
          <p:nvPr>
            <p:ph type="pic" sz="quarter" idx="20"/>
          </p:nvPr>
        </p:nvSpPr>
        <p:spPr>
          <a:xfrm>
            <a:off x="997200" y="12979156"/>
            <a:ext cx="1609200" cy="1609200"/>
          </a:xfrm>
        </p:spPr>
        <p:txBody>
          <a:bodyPr/>
          <a:lstStyle>
            <a:lvl1pPr marL="0" indent="0">
              <a:buNone/>
              <a:defRPr sz="2400" b="0" i="1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LID4096" noProof="0" dirty="0"/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221E4317-C5B8-26C6-F462-5B17DA1BFE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7200" y="3400902"/>
            <a:ext cx="6130296" cy="7976180"/>
          </a:xfrm>
        </p:spPr>
        <p:txBody>
          <a:bodyPr lIns="0" tIns="0" rIns="0" bIns="0">
            <a:normAutofit/>
          </a:bodyPr>
          <a:lstStyle>
            <a:lvl1pPr algn="l">
              <a:defRPr sz="9000" b="1" i="0">
                <a:solidFill>
                  <a:srgbClr val="FFFFFF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US" dirty="0"/>
              <a:t>Here comes your main title.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2651A48-596D-31E2-3C82-40A9D823FE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40" y="693586"/>
            <a:ext cx="3808058" cy="2535719"/>
          </a:xfrm>
          <a:prstGeom prst="rect">
            <a:avLst/>
          </a:prstGeom>
        </p:spPr>
      </p:pic>
      <p:pic>
        <p:nvPicPr>
          <p:cNvPr id="7" name="Image 6" descr="Une image contenant Police, Graphique, conception, logo&#10;&#10;Description générée automatiquement">
            <a:extLst>
              <a:ext uri="{FF2B5EF4-FFF2-40B4-BE49-F238E27FC236}">
                <a16:creationId xmlns:a16="http://schemas.microsoft.com/office/drawing/2014/main" id="{87F22292-F5C3-AAED-2D5B-322359D5E5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99" y="12977348"/>
            <a:ext cx="1609200" cy="1609200"/>
          </a:xfrm>
          <a:prstGeom prst="rect">
            <a:avLst/>
          </a:prstGeom>
        </p:spPr>
      </p:pic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BEDC55D8-8871-3214-CEC6-ED557F7A0AC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5436" y="1062000"/>
            <a:ext cx="6127835" cy="800219"/>
          </a:xfrm>
        </p:spPr>
        <p:txBody>
          <a:bodyPr wrap="square" lIns="0" tIns="0" rIns="0" bIns="0" anchor="t">
            <a:spAutoFit/>
          </a:bodyPr>
          <a:lstStyle>
            <a:lvl1pPr marL="0" indent="0">
              <a:buNone/>
              <a:defRPr lang="en-US" sz="5200" b="0" i="0" kern="1200" dirty="0">
                <a:solidFill>
                  <a:srgbClr val="FFFFFF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Rubik Bold" pitchFamily="2" charset="-79"/>
              </a:defRPr>
            </a:lvl1pPr>
          </a:lstStyle>
          <a:p>
            <a:pPr lvl="0"/>
            <a:r>
              <a:rPr lang="en-US" dirty="0"/>
              <a:t>A subheading.</a:t>
            </a:r>
          </a:p>
        </p:txBody>
      </p:sp>
      <p:sp>
        <p:nvSpPr>
          <p:cNvPr id="9" name="Espace réservé du texte 17">
            <a:extLst>
              <a:ext uri="{FF2B5EF4-FFF2-40B4-BE49-F238E27FC236}">
                <a16:creationId xmlns:a16="http://schemas.microsoft.com/office/drawing/2014/main" id="{8BC33850-DCA3-FF18-1590-CBE72C941E7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25436" y="2367479"/>
            <a:ext cx="6127835" cy="797055"/>
          </a:xfrm>
        </p:spPr>
        <p:txBody>
          <a:bodyPr/>
          <a:lstStyle>
            <a:lvl1pPr marL="457200" indent="-457200">
              <a:lnSpc>
                <a:spcPct val="100000"/>
              </a:lnSpc>
              <a:buClr>
                <a:srgbClr val="FFFFFF"/>
              </a:buClr>
              <a:buFont typeface="Arial" panose="020B0604020202020204" pitchFamily="34" charset="0"/>
              <a:buChar char="•"/>
              <a:defRPr sz="4400" b="0" i="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  <a:lvl2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</a:lstStyle>
          <a:p>
            <a:pPr lvl="0"/>
            <a:r>
              <a:rPr lang="en-US" dirty="0"/>
              <a:t>Intermediate heading</a:t>
            </a:r>
          </a:p>
        </p:txBody>
      </p:sp>
      <p:sp>
        <p:nvSpPr>
          <p:cNvPr id="14" name="Espace réservé du texte 6">
            <a:extLst>
              <a:ext uri="{FF2B5EF4-FFF2-40B4-BE49-F238E27FC236}">
                <a16:creationId xmlns:a16="http://schemas.microsoft.com/office/drawing/2014/main" id="{E451ED80-A867-49E9-FB62-5FB7762541E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253188" y="1062000"/>
            <a:ext cx="6127835" cy="800219"/>
          </a:xfrm>
        </p:spPr>
        <p:txBody>
          <a:bodyPr wrap="square" lIns="0" tIns="0" rIns="0" bIns="0" anchor="t">
            <a:spAutoFit/>
          </a:bodyPr>
          <a:lstStyle>
            <a:lvl1pPr marL="0" indent="0">
              <a:buNone/>
              <a:defRPr lang="en-US" sz="5200" b="0" i="0" kern="1200" dirty="0">
                <a:solidFill>
                  <a:srgbClr val="FFFFFF"/>
                </a:solidFill>
                <a:latin typeface="Helvetica Neue Thin" panose="020B0403020202020204" pitchFamily="34" charset="0"/>
                <a:ea typeface="Helvetica Neue Thin" panose="020B0403020202020204" pitchFamily="34" charset="0"/>
                <a:cs typeface="Rubik Bold" pitchFamily="2" charset="-79"/>
              </a:defRPr>
            </a:lvl1pPr>
          </a:lstStyle>
          <a:p>
            <a:pPr lvl="0"/>
            <a:r>
              <a:rPr lang="en-US" dirty="0"/>
              <a:t>A subheading.</a:t>
            </a:r>
          </a:p>
        </p:txBody>
      </p:sp>
      <p:sp>
        <p:nvSpPr>
          <p:cNvPr id="15" name="Espace réservé du texte 19">
            <a:extLst>
              <a:ext uri="{FF2B5EF4-FFF2-40B4-BE49-F238E27FC236}">
                <a16:creationId xmlns:a16="http://schemas.microsoft.com/office/drawing/2014/main" id="{12D9D5C6-BCA0-8283-DB2F-801817E5767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253188" y="2388204"/>
            <a:ext cx="6127707" cy="3873513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buNone/>
              <a:defRPr sz="28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  <a:lvl2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</a:lstStyle>
          <a:p>
            <a:pPr lvl="0"/>
            <a:r>
              <a:rPr lang="fr-BE" dirty="0"/>
              <a:t>Lorem ipsum </a:t>
            </a:r>
            <a:r>
              <a:rPr lang="fr-BE" dirty="0" err="1"/>
              <a:t>dolor</a:t>
            </a:r>
            <a:r>
              <a:rPr lang="fr-BE" dirty="0"/>
              <a:t> </a:t>
            </a:r>
            <a:r>
              <a:rPr lang="fr-BE" dirty="0" err="1"/>
              <a:t>sit</a:t>
            </a:r>
            <a:r>
              <a:rPr lang="fr-BE" dirty="0"/>
              <a:t> </a:t>
            </a:r>
            <a:r>
              <a:rPr lang="fr-BE" dirty="0" err="1"/>
              <a:t>amet</a:t>
            </a:r>
            <a:r>
              <a:rPr lang="fr-BE" dirty="0"/>
              <a:t>, </a:t>
            </a:r>
            <a:r>
              <a:rPr lang="fr-BE" dirty="0" err="1"/>
              <a:t>consectetur</a:t>
            </a:r>
            <a:r>
              <a:rPr lang="fr-BE" dirty="0"/>
              <a:t> </a:t>
            </a:r>
            <a:r>
              <a:rPr lang="fr-BE" dirty="0" err="1"/>
              <a:t>adipiscing</a:t>
            </a:r>
            <a:r>
              <a:rPr lang="fr-BE" dirty="0"/>
              <a:t> </a:t>
            </a:r>
            <a:r>
              <a:rPr lang="fr-BE" dirty="0" err="1"/>
              <a:t>elit</a:t>
            </a:r>
            <a:r>
              <a:rPr lang="fr-BE" dirty="0"/>
              <a:t>. </a:t>
            </a:r>
            <a:r>
              <a:rPr lang="fr-BE" dirty="0" err="1"/>
              <a:t>Vestibulum</a:t>
            </a:r>
            <a:r>
              <a:rPr lang="fr-BE" dirty="0"/>
              <a:t> </a:t>
            </a:r>
            <a:r>
              <a:rPr lang="fr-BE" dirty="0" err="1"/>
              <a:t>volutpat</a:t>
            </a:r>
            <a:r>
              <a:rPr lang="fr-BE" dirty="0"/>
              <a:t> </a:t>
            </a:r>
            <a:r>
              <a:rPr lang="fr-BE" dirty="0" err="1"/>
              <a:t>lacus</a:t>
            </a:r>
            <a:r>
              <a:rPr lang="fr-BE" dirty="0"/>
              <a:t> </a:t>
            </a:r>
            <a:r>
              <a:rPr lang="fr-BE" dirty="0" err="1"/>
              <a:t>felis</a:t>
            </a:r>
            <a:r>
              <a:rPr lang="fr-BE" dirty="0"/>
              <a:t>, eu </a:t>
            </a:r>
            <a:r>
              <a:rPr lang="fr-BE" dirty="0" err="1"/>
              <a:t>eleifend</a:t>
            </a:r>
            <a:r>
              <a:rPr lang="fr-BE" dirty="0"/>
              <a:t> ante </a:t>
            </a:r>
            <a:r>
              <a:rPr lang="fr-BE" dirty="0" err="1"/>
              <a:t>finibus</a:t>
            </a:r>
            <a:r>
              <a:rPr lang="fr-BE" dirty="0"/>
              <a:t> </a:t>
            </a:r>
            <a:r>
              <a:rPr lang="fr-BE" dirty="0" err="1"/>
              <a:t>ac</a:t>
            </a:r>
            <a:r>
              <a:rPr lang="fr-BE" dirty="0"/>
              <a:t>. Sed pulvinar </a:t>
            </a:r>
            <a:r>
              <a:rPr lang="fr-BE" dirty="0" err="1"/>
              <a:t>tincidunt</a:t>
            </a:r>
            <a:r>
              <a:rPr lang="fr-BE" dirty="0"/>
              <a:t> </a:t>
            </a:r>
            <a:r>
              <a:rPr lang="fr-BE" dirty="0" err="1"/>
              <a:t>nisi</a:t>
            </a:r>
            <a:r>
              <a:rPr lang="fr-BE" dirty="0"/>
              <a:t>, tristique </a:t>
            </a:r>
            <a:r>
              <a:rPr lang="fr-BE" dirty="0" err="1"/>
              <a:t>accumsan</a:t>
            </a:r>
            <a:r>
              <a:rPr lang="fr-BE" dirty="0"/>
              <a:t> </a:t>
            </a:r>
            <a:r>
              <a:rPr lang="fr-BE" dirty="0" err="1"/>
              <a:t>neque</a:t>
            </a:r>
            <a:r>
              <a:rPr lang="fr-BE" dirty="0"/>
              <a:t> </a:t>
            </a:r>
            <a:r>
              <a:rPr lang="fr-BE" dirty="0" err="1"/>
              <a:t>efficitur</a:t>
            </a:r>
            <a:r>
              <a:rPr lang="fr-BE" dirty="0"/>
              <a:t> ut. Sed </a:t>
            </a:r>
            <a:r>
              <a:rPr lang="fr-BE" dirty="0" err="1"/>
              <a:t>sit</a:t>
            </a:r>
            <a:r>
              <a:rPr lang="fr-BE" dirty="0"/>
              <a:t> </a:t>
            </a:r>
            <a:r>
              <a:rPr lang="fr-BE" dirty="0" err="1"/>
              <a:t>amet</a:t>
            </a:r>
            <a:r>
              <a:rPr lang="fr-BE" dirty="0"/>
              <a:t> </a:t>
            </a:r>
            <a:r>
              <a:rPr lang="fr-BE" dirty="0" err="1"/>
              <a:t>placerat</a:t>
            </a:r>
            <a:r>
              <a:rPr lang="fr-BE" dirty="0"/>
              <a:t> </a:t>
            </a:r>
            <a:r>
              <a:rPr lang="fr-BE" dirty="0" err="1"/>
              <a:t>leo</a:t>
            </a:r>
            <a:r>
              <a:rPr lang="fr-BE" dirty="0"/>
              <a:t>. Sed </a:t>
            </a:r>
            <a:r>
              <a:rPr lang="fr-BE" dirty="0" err="1"/>
              <a:t>ultricies</a:t>
            </a:r>
            <a:r>
              <a:rPr lang="fr-BE" dirty="0"/>
              <a:t> tristique erat at bibendum. In at ex sem. </a:t>
            </a:r>
            <a:r>
              <a:rPr lang="fr-BE" dirty="0" err="1"/>
              <a:t>Curabitur</a:t>
            </a:r>
            <a:r>
              <a:rPr lang="fr-BE" dirty="0"/>
              <a:t> pretium eu </a:t>
            </a:r>
            <a:r>
              <a:rPr lang="fr-BE" dirty="0" err="1"/>
              <a:t>metus</a:t>
            </a:r>
            <a:r>
              <a:rPr lang="fr-BE" dirty="0"/>
              <a:t> nec </a:t>
            </a:r>
            <a:r>
              <a:rPr lang="fr-BE" dirty="0" err="1"/>
              <a:t>fermentum</a:t>
            </a:r>
            <a:r>
              <a:rPr lang="fr-BE" dirty="0"/>
              <a:t>.</a:t>
            </a:r>
            <a:endParaRPr lang="en-US" dirty="0"/>
          </a:p>
        </p:txBody>
      </p:sp>
      <p:sp>
        <p:nvSpPr>
          <p:cNvPr id="18" name="Espace réservé pour une image  13">
            <a:extLst>
              <a:ext uri="{FF2B5EF4-FFF2-40B4-BE49-F238E27FC236}">
                <a16:creationId xmlns:a16="http://schemas.microsoft.com/office/drawing/2014/main" id="{1391FF7D-4D1B-5877-1FF2-AFD4D5150EC2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4245349" y="7009614"/>
            <a:ext cx="6127834" cy="3422581"/>
          </a:xfrm>
          <a:noFill/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400" b="0" i="1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noProof="0" dirty="0"/>
              <a:t>Here you can add an image.</a:t>
            </a:r>
            <a:endParaRPr lang="fr-FR" noProof="0" dirty="0"/>
          </a:p>
        </p:txBody>
      </p:sp>
      <p:sp>
        <p:nvSpPr>
          <p:cNvPr id="21" name="Espace réservé du texte 9">
            <a:extLst>
              <a:ext uri="{FF2B5EF4-FFF2-40B4-BE49-F238E27FC236}">
                <a16:creationId xmlns:a16="http://schemas.microsoft.com/office/drawing/2014/main" id="{02342D7D-2E5D-AEAE-39A6-D35C97BE59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241416" y="10930794"/>
            <a:ext cx="6126033" cy="457200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dirty="0"/>
              <a:t>Caption of your image.</a:t>
            </a:r>
          </a:p>
        </p:txBody>
      </p:sp>
      <p:sp>
        <p:nvSpPr>
          <p:cNvPr id="22" name="Espace réservé pour une image  13">
            <a:extLst>
              <a:ext uri="{FF2B5EF4-FFF2-40B4-BE49-F238E27FC236}">
                <a16:creationId xmlns:a16="http://schemas.microsoft.com/office/drawing/2014/main" id="{ACFEBD4B-9466-D5EA-912E-3EF7FBCD131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7623964" y="7012706"/>
            <a:ext cx="6127834" cy="3422581"/>
          </a:xfrm>
          <a:noFill/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400" b="0" i="1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noProof="0" dirty="0"/>
              <a:t>Here you can add an image.</a:t>
            </a:r>
            <a:endParaRPr lang="fr-FR" noProof="0" dirty="0"/>
          </a:p>
        </p:txBody>
      </p:sp>
      <p:sp>
        <p:nvSpPr>
          <p:cNvPr id="23" name="Espace réservé du texte 9">
            <a:extLst>
              <a:ext uri="{FF2B5EF4-FFF2-40B4-BE49-F238E27FC236}">
                <a16:creationId xmlns:a16="http://schemas.microsoft.com/office/drawing/2014/main" id="{623D04E8-2EBA-7CF7-66F5-62F2305F8E6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623964" y="10927452"/>
            <a:ext cx="6126033" cy="457200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dirty="0"/>
              <a:t>Caption of your image.</a:t>
            </a:r>
          </a:p>
        </p:txBody>
      </p:sp>
      <p:sp>
        <p:nvSpPr>
          <p:cNvPr id="24" name="Sous-titre 21">
            <a:extLst>
              <a:ext uri="{FF2B5EF4-FFF2-40B4-BE49-F238E27FC236}">
                <a16:creationId xmlns:a16="http://schemas.microsoft.com/office/drawing/2014/main" id="{949D79A0-11CF-5B7E-98D2-C250F156581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4993" y="14307148"/>
            <a:ext cx="10648278" cy="279400"/>
          </a:xfrm>
        </p:spPr>
        <p:txBody>
          <a:bodyPr lIns="0" tIns="0" rIns="0" bIns="0" anchor="t"/>
          <a:lstStyle>
            <a:lvl1pPr marL="0" indent="0">
              <a:buNone/>
              <a:defRPr sz="2400" b="0" i="0">
                <a:solidFill>
                  <a:srgbClr val="6FC3D5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r>
              <a:rPr lang="en-US" dirty="0"/>
              <a:t>Name (Position)</a:t>
            </a:r>
            <a:endParaRPr lang="LID4096" dirty="0"/>
          </a:p>
        </p:txBody>
      </p:sp>
      <p:sp>
        <p:nvSpPr>
          <p:cNvPr id="25" name="Espace réservé du texte 25">
            <a:extLst>
              <a:ext uri="{FF2B5EF4-FFF2-40B4-BE49-F238E27FC236}">
                <a16:creationId xmlns:a16="http://schemas.microsoft.com/office/drawing/2014/main" id="{EB18D2C9-39DB-8E98-50D1-EE86C007F12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253671" y="14302148"/>
            <a:ext cx="6130168" cy="284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 b="0" i="1">
                <a:solidFill>
                  <a:srgbClr val="6FC3D5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dirty="0"/>
              <a:t>Note about the poster.</a:t>
            </a:r>
          </a:p>
        </p:txBody>
      </p:sp>
      <p:sp>
        <p:nvSpPr>
          <p:cNvPr id="2" name="Espace réservé du texte 17">
            <a:extLst>
              <a:ext uri="{FF2B5EF4-FFF2-40B4-BE49-F238E27FC236}">
                <a16:creationId xmlns:a16="http://schemas.microsoft.com/office/drawing/2014/main" id="{E34CC099-91AC-51C2-8D2C-C8813A7D9AB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25436" y="3669794"/>
            <a:ext cx="6127835" cy="2591922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buClr>
                <a:srgbClr val="00151D"/>
              </a:buClr>
              <a:buFont typeface="Arial" panose="020B0604020202020204" pitchFamily="34" charset="0"/>
              <a:buChar char="•"/>
              <a:defRPr sz="36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  <a:lvl2pPr>
              <a:buClr>
                <a:srgbClr val="00151D"/>
              </a:buClr>
              <a:defRPr sz="36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  <a:lvl3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3pPr>
          </a:lstStyle>
          <a:p>
            <a:pPr lvl="1"/>
            <a:r>
              <a:rPr lang="en-US" dirty="0"/>
              <a:t>Bullet point</a:t>
            </a:r>
          </a:p>
          <a:p>
            <a:pPr lvl="1"/>
            <a:r>
              <a:rPr lang="en-US" dirty="0"/>
              <a:t>Bullet point</a:t>
            </a:r>
          </a:p>
          <a:p>
            <a:pPr lvl="1"/>
            <a:r>
              <a:rPr lang="en-US" dirty="0"/>
              <a:t>Bullet point</a:t>
            </a:r>
          </a:p>
          <a:p>
            <a:pPr lvl="1"/>
            <a:r>
              <a:rPr lang="en-US" dirty="0"/>
              <a:t>Bullet point</a:t>
            </a:r>
          </a:p>
        </p:txBody>
      </p:sp>
    </p:spTree>
    <p:extLst>
      <p:ext uri="{BB962C8B-B14F-4D97-AF65-F5344CB8AC3E}">
        <p14:creationId xmlns:p14="http://schemas.microsoft.com/office/powerpoint/2010/main" val="87563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gger imag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1159DA-DBC8-FE4E-2C20-45C5BEC5296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21383625" cy="15119350"/>
          </a:xfrm>
          <a:prstGeom prst="rect">
            <a:avLst/>
          </a:prstGeom>
          <a:solidFill>
            <a:srgbClr val="6FC3D5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noFill/>
              </a:ln>
            </a:endParaRPr>
          </a:p>
        </p:txBody>
      </p:sp>
      <p:pic>
        <p:nvPicPr>
          <p:cNvPr id="25" name="Image 24" descr="Une image contenant cercle, Graphique, noir et blanc, léger&#10;&#10;Description générée automatiquement">
            <a:extLst>
              <a:ext uri="{FF2B5EF4-FFF2-40B4-BE49-F238E27FC236}">
                <a16:creationId xmlns:a16="http://schemas.microsoft.com/office/drawing/2014/main" id="{01285EF7-69A4-A8D1-AB4D-D626FF1AFD2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1249" y="6468338"/>
            <a:ext cx="11032376" cy="1195481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5ECCA03-8636-EC86-ACB7-C96F9D5A12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12445746"/>
            <a:ext cx="21394723" cy="26802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noFill/>
              </a:ln>
            </a:endParaRPr>
          </a:p>
        </p:txBody>
      </p:sp>
      <p:sp>
        <p:nvSpPr>
          <p:cNvPr id="28" name="Espace réservé pour une image  27"/>
          <p:cNvSpPr>
            <a:spLocks noGrp="1"/>
          </p:cNvSpPr>
          <p:nvPr>
            <p:ph type="pic" sz="quarter" idx="20"/>
          </p:nvPr>
        </p:nvSpPr>
        <p:spPr>
          <a:xfrm>
            <a:off x="997200" y="12979155"/>
            <a:ext cx="1607393" cy="1607393"/>
          </a:xfrm>
        </p:spPr>
        <p:txBody>
          <a:bodyPr/>
          <a:lstStyle>
            <a:lvl1pPr marL="0" indent="0">
              <a:buNone/>
              <a:defRPr sz="2400" b="0" i="1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LID4096" noProof="0" dirty="0"/>
          </a:p>
        </p:txBody>
      </p:sp>
      <p:sp>
        <p:nvSpPr>
          <p:cNvPr id="22" name="Title 4"/>
          <p:cNvSpPr>
            <a:spLocks noGrp="1"/>
          </p:cNvSpPr>
          <p:nvPr>
            <p:ph type="title" hasCustomPrompt="1"/>
          </p:nvPr>
        </p:nvSpPr>
        <p:spPr>
          <a:xfrm>
            <a:off x="997200" y="3400902"/>
            <a:ext cx="6130296" cy="7976180"/>
          </a:xfrm>
        </p:spPr>
        <p:txBody>
          <a:bodyPr lIns="0" tIns="0" rIns="0" bIns="0">
            <a:normAutofit/>
          </a:bodyPr>
          <a:lstStyle>
            <a:lvl1pPr algn="l">
              <a:defRPr sz="9000" b="1" i="0">
                <a:solidFill>
                  <a:srgbClr val="FFFFFF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en-US" dirty="0"/>
              <a:t>Here comes your main title.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E727C4D7-0476-F52B-3CA1-F95AD50ABB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40" y="693586"/>
            <a:ext cx="3808058" cy="2535719"/>
          </a:xfrm>
          <a:prstGeom prst="rect">
            <a:avLst/>
          </a:prstGeom>
        </p:spPr>
      </p:pic>
      <p:pic>
        <p:nvPicPr>
          <p:cNvPr id="17" name="Image 16" descr="Une image contenant Police, Graphique, conception, logo&#10;&#10;Description générée automatiquement">
            <a:extLst>
              <a:ext uri="{FF2B5EF4-FFF2-40B4-BE49-F238E27FC236}">
                <a16:creationId xmlns:a16="http://schemas.microsoft.com/office/drawing/2014/main" id="{74C630E9-BA4B-4E4F-EABB-4597F0FB61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99" y="12977348"/>
            <a:ext cx="1609200" cy="1609200"/>
          </a:xfrm>
          <a:prstGeom prst="rect">
            <a:avLst/>
          </a:prstGeom>
        </p:spPr>
      </p:pic>
      <p:sp>
        <p:nvSpPr>
          <p:cNvPr id="5" name="Sous-titre 21">
            <a:extLst>
              <a:ext uri="{FF2B5EF4-FFF2-40B4-BE49-F238E27FC236}">
                <a16:creationId xmlns:a16="http://schemas.microsoft.com/office/drawing/2014/main" id="{DBA9EB70-098C-D982-0009-0C4F5EC652F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4993" y="14307148"/>
            <a:ext cx="10648278" cy="279400"/>
          </a:xfrm>
        </p:spPr>
        <p:txBody>
          <a:bodyPr lIns="0" tIns="0" rIns="0" bIns="0" anchor="t"/>
          <a:lstStyle>
            <a:lvl1pPr marL="0" indent="0">
              <a:buNone/>
              <a:defRPr sz="2400" b="0" i="0">
                <a:solidFill>
                  <a:srgbClr val="6FC3D5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r>
              <a:rPr lang="en-US" dirty="0"/>
              <a:t>Name (Position)</a:t>
            </a:r>
            <a:endParaRPr lang="LID4096" dirty="0"/>
          </a:p>
        </p:txBody>
      </p:sp>
      <p:sp>
        <p:nvSpPr>
          <p:cNvPr id="6" name="Espace réservé du texte 25">
            <a:extLst>
              <a:ext uri="{FF2B5EF4-FFF2-40B4-BE49-F238E27FC236}">
                <a16:creationId xmlns:a16="http://schemas.microsoft.com/office/drawing/2014/main" id="{AD0D7310-7221-09D2-DFF3-65DEF50A809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253671" y="14302148"/>
            <a:ext cx="6130168" cy="284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 b="0" i="1">
                <a:solidFill>
                  <a:srgbClr val="6FC3D5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dirty="0"/>
              <a:t>Note about the poster.</a:t>
            </a:r>
          </a:p>
        </p:txBody>
      </p:sp>
      <p:sp>
        <p:nvSpPr>
          <p:cNvPr id="16" name="Espace réservé pour une image  13">
            <a:extLst>
              <a:ext uri="{FF2B5EF4-FFF2-40B4-BE49-F238E27FC236}">
                <a16:creationId xmlns:a16="http://schemas.microsoft.com/office/drawing/2014/main" id="{867C167C-5A59-FE12-DEDC-BD2BCBF3F79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625436" y="1059823"/>
            <a:ext cx="12753481" cy="5572667"/>
          </a:xfrm>
          <a:noFill/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400" b="0" i="1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noProof="0" dirty="0"/>
              <a:t>Here you can add an image.</a:t>
            </a:r>
            <a:endParaRPr lang="fr-FR" noProof="0" dirty="0"/>
          </a:p>
        </p:txBody>
      </p:sp>
      <p:sp>
        <p:nvSpPr>
          <p:cNvPr id="21" name="Espace réservé du texte 9">
            <a:extLst>
              <a:ext uri="{FF2B5EF4-FFF2-40B4-BE49-F238E27FC236}">
                <a16:creationId xmlns:a16="http://schemas.microsoft.com/office/drawing/2014/main" id="{91326B67-9DCF-C94A-7AC3-00BA0E6D222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19702" y="7131089"/>
            <a:ext cx="12753481" cy="457200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</a:lstStyle>
          <a:p>
            <a:pPr lvl="0"/>
            <a:r>
              <a:rPr lang="en-US" dirty="0"/>
              <a:t>Caption of your image.</a:t>
            </a:r>
          </a:p>
        </p:txBody>
      </p:sp>
      <p:sp>
        <p:nvSpPr>
          <p:cNvPr id="31" name="Espace réservé du texte 19">
            <a:extLst>
              <a:ext uri="{FF2B5EF4-FFF2-40B4-BE49-F238E27FC236}">
                <a16:creationId xmlns:a16="http://schemas.microsoft.com/office/drawing/2014/main" id="{D10000EC-23C0-098C-1A5D-CB7DA24E3C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25436" y="8349511"/>
            <a:ext cx="12747747" cy="3033633"/>
          </a:xfrm>
        </p:spPr>
        <p:txBody>
          <a:bodyPr wrap="square">
            <a:noAutofit/>
          </a:bodyPr>
          <a:lstStyle>
            <a:lvl1pPr marL="0" indent="0">
              <a:lnSpc>
                <a:spcPct val="120000"/>
              </a:lnSpc>
              <a:buNone/>
              <a:defRPr sz="2800"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Rubik" pitchFamily="2" charset="-79"/>
              </a:defRPr>
            </a:lvl1pPr>
            <a:lvl2pPr>
              <a:buClr>
                <a:srgbClr val="00151D"/>
              </a:buClr>
              <a:defRPr b="0" i="0">
                <a:solidFill>
                  <a:srgbClr val="00151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defRPr>
            </a:lvl2pPr>
          </a:lstStyle>
          <a:p>
            <a:pPr lvl="0"/>
            <a:r>
              <a:rPr lang="fr-BE" dirty="0"/>
              <a:t>Lorem ipsum </a:t>
            </a:r>
            <a:r>
              <a:rPr lang="fr-BE" dirty="0" err="1"/>
              <a:t>dolor</a:t>
            </a:r>
            <a:r>
              <a:rPr lang="fr-BE" dirty="0"/>
              <a:t> </a:t>
            </a:r>
            <a:r>
              <a:rPr lang="fr-BE" dirty="0" err="1"/>
              <a:t>sit</a:t>
            </a:r>
            <a:r>
              <a:rPr lang="fr-BE" dirty="0"/>
              <a:t> </a:t>
            </a:r>
            <a:r>
              <a:rPr lang="fr-BE" dirty="0" err="1"/>
              <a:t>amet</a:t>
            </a:r>
            <a:r>
              <a:rPr lang="fr-BE" dirty="0"/>
              <a:t>, </a:t>
            </a:r>
            <a:r>
              <a:rPr lang="fr-BE" dirty="0" err="1"/>
              <a:t>consectetur</a:t>
            </a:r>
            <a:r>
              <a:rPr lang="fr-BE" dirty="0"/>
              <a:t> </a:t>
            </a:r>
            <a:r>
              <a:rPr lang="fr-BE" dirty="0" err="1"/>
              <a:t>adipiscing</a:t>
            </a:r>
            <a:r>
              <a:rPr lang="fr-BE" dirty="0"/>
              <a:t> </a:t>
            </a:r>
            <a:r>
              <a:rPr lang="fr-BE" dirty="0" err="1"/>
              <a:t>elit</a:t>
            </a:r>
            <a:r>
              <a:rPr lang="fr-BE" dirty="0"/>
              <a:t>. </a:t>
            </a:r>
            <a:r>
              <a:rPr lang="fr-BE" dirty="0" err="1"/>
              <a:t>Vestibulum</a:t>
            </a:r>
            <a:r>
              <a:rPr lang="fr-BE" dirty="0"/>
              <a:t> </a:t>
            </a:r>
            <a:r>
              <a:rPr lang="fr-BE" dirty="0" err="1"/>
              <a:t>volutpat</a:t>
            </a:r>
            <a:r>
              <a:rPr lang="fr-BE" dirty="0"/>
              <a:t> </a:t>
            </a:r>
            <a:r>
              <a:rPr lang="fr-BE" dirty="0" err="1"/>
              <a:t>lacus</a:t>
            </a:r>
            <a:r>
              <a:rPr lang="fr-BE" dirty="0"/>
              <a:t> </a:t>
            </a:r>
            <a:r>
              <a:rPr lang="fr-BE" dirty="0" err="1"/>
              <a:t>felis</a:t>
            </a:r>
            <a:r>
              <a:rPr lang="fr-BE" dirty="0"/>
              <a:t>, eu </a:t>
            </a:r>
            <a:r>
              <a:rPr lang="fr-BE" dirty="0" err="1"/>
              <a:t>eleifend</a:t>
            </a:r>
            <a:r>
              <a:rPr lang="fr-BE" dirty="0"/>
              <a:t> ante </a:t>
            </a:r>
            <a:r>
              <a:rPr lang="fr-BE" dirty="0" err="1"/>
              <a:t>finibus</a:t>
            </a:r>
            <a:r>
              <a:rPr lang="fr-BE" dirty="0"/>
              <a:t> </a:t>
            </a:r>
            <a:r>
              <a:rPr lang="fr-BE" dirty="0" err="1"/>
              <a:t>ac</a:t>
            </a:r>
            <a:r>
              <a:rPr lang="fr-BE" dirty="0"/>
              <a:t>. Sed pulvinar </a:t>
            </a:r>
            <a:r>
              <a:rPr lang="fr-BE" dirty="0" err="1"/>
              <a:t>tincidunt</a:t>
            </a:r>
            <a:r>
              <a:rPr lang="fr-BE" dirty="0"/>
              <a:t> </a:t>
            </a:r>
            <a:r>
              <a:rPr lang="fr-BE" dirty="0" err="1"/>
              <a:t>nisi</a:t>
            </a:r>
            <a:r>
              <a:rPr lang="fr-BE" dirty="0"/>
              <a:t>, tristique </a:t>
            </a:r>
            <a:r>
              <a:rPr lang="fr-BE" dirty="0" err="1"/>
              <a:t>accumsan</a:t>
            </a:r>
            <a:r>
              <a:rPr lang="fr-BE" dirty="0"/>
              <a:t> </a:t>
            </a:r>
            <a:r>
              <a:rPr lang="fr-BE" dirty="0" err="1"/>
              <a:t>neque</a:t>
            </a:r>
            <a:r>
              <a:rPr lang="fr-BE" dirty="0"/>
              <a:t> </a:t>
            </a:r>
            <a:r>
              <a:rPr lang="fr-BE" dirty="0" err="1"/>
              <a:t>efficitur</a:t>
            </a:r>
            <a:r>
              <a:rPr lang="fr-BE" dirty="0"/>
              <a:t> ut. Sed </a:t>
            </a:r>
            <a:r>
              <a:rPr lang="fr-BE" dirty="0" err="1"/>
              <a:t>sit</a:t>
            </a:r>
            <a:r>
              <a:rPr lang="fr-BE" dirty="0"/>
              <a:t> </a:t>
            </a:r>
            <a:r>
              <a:rPr lang="fr-BE" dirty="0" err="1"/>
              <a:t>amet</a:t>
            </a:r>
            <a:r>
              <a:rPr lang="fr-BE" dirty="0"/>
              <a:t> </a:t>
            </a:r>
            <a:r>
              <a:rPr lang="fr-BE" dirty="0" err="1"/>
              <a:t>placerat</a:t>
            </a:r>
            <a:r>
              <a:rPr lang="fr-BE" dirty="0"/>
              <a:t> </a:t>
            </a:r>
            <a:r>
              <a:rPr lang="fr-BE" dirty="0" err="1"/>
              <a:t>leo</a:t>
            </a:r>
            <a:r>
              <a:rPr lang="fr-BE" dirty="0"/>
              <a:t>. Sed </a:t>
            </a:r>
            <a:r>
              <a:rPr lang="fr-BE" dirty="0" err="1"/>
              <a:t>ultricies</a:t>
            </a:r>
            <a:r>
              <a:rPr lang="fr-BE" dirty="0"/>
              <a:t> tristique erat at bibendum. In at ex sem. </a:t>
            </a:r>
            <a:r>
              <a:rPr lang="fr-BE" dirty="0" err="1"/>
              <a:t>Curabitur</a:t>
            </a:r>
            <a:r>
              <a:rPr lang="fr-BE" dirty="0"/>
              <a:t> pretium eu </a:t>
            </a:r>
            <a:r>
              <a:rPr lang="fr-BE" dirty="0" err="1"/>
              <a:t>metus</a:t>
            </a:r>
            <a:r>
              <a:rPr lang="fr-BE" dirty="0"/>
              <a:t> nec </a:t>
            </a:r>
            <a:r>
              <a:rPr lang="fr-BE" dirty="0" err="1"/>
              <a:t>fermentum</a:t>
            </a:r>
            <a:r>
              <a:rPr lang="fr-BE" dirty="0"/>
              <a:t>. </a:t>
            </a:r>
            <a:r>
              <a:rPr lang="fr-BE" dirty="0" err="1"/>
              <a:t>Aliquam</a:t>
            </a:r>
            <a:r>
              <a:rPr lang="fr-BE" dirty="0"/>
              <a:t> </a:t>
            </a:r>
            <a:r>
              <a:rPr lang="fr-BE" dirty="0" err="1"/>
              <a:t>volutpat</a:t>
            </a:r>
            <a:r>
              <a:rPr lang="fr-BE" dirty="0"/>
              <a:t> </a:t>
            </a:r>
            <a:r>
              <a:rPr lang="fr-BE" dirty="0" err="1"/>
              <a:t>tempus</a:t>
            </a:r>
            <a:r>
              <a:rPr lang="fr-BE" dirty="0"/>
              <a:t> </a:t>
            </a:r>
            <a:r>
              <a:rPr lang="fr-BE" dirty="0" err="1"/>
              <a:t>mattis</a:t>
            </a:r>
            <a:r>
              <a:rPr lang="fr-BE" dirty="0"/>
              <a:t>. Cras </a:t>
            </a:r>
            <a:r>
              <a:rPr lang="fr-BE" dirty="0" err="1"/>
              <a:t>placerat</a:t>
            </a:r>
            <a:r>
              <a:rPr lang="fr-BE" dirty="0"/>
              <a:t> </a:t>
            </a:r>
            <a:r>
              <a:rPr lang="fr-BE" dirty="0" err="1"/>
              <a:t>turpis</a:t>
            </a:r>
            <a:r>
              <a:rPr lang="fr-BE" dirty="0"/>
              <a:t> </a:t>
            </a:r>
            <a:r>
              <a:rPr lang="fr-BE" dirty="0" err="1"/>
              <a:t>mauris</a:t>
            </a:r>
            <a:r>
              <a:rPr lang="fr-BE" dirty="0"/>
              <a:t>, nec </a:t>
            </a:r>
            <a:r>
              <a:rPr lang="fr-BE" dirty="0" err="1"/>
              <a:t>iaculis</a:t>
            </a:r>
            <a:r>
              <a:rPr lang="fr-BE" dirty="0"/>
              <a:t> </a:t>
            </a:r>
            <a:r>
              <a:rPr lang="fr-BE" dirty="0" err="1"/>
              <a:t>eros</a:t>
            </a:r>
            <a:r>
              <a:rPr lang="fr-BE" dirty="0"/>
              <a:t> </a:t>
            </a:r>
            <a:r>
              <a:rPr lang="fr-BE" dirty="0" err="1"/>
              <a:t>sodales</a:t>
            </a:r>
            <a:r>
              <a:rPr lang="fr-BE" dirty="0"/>
              <a:t> </a:t>
            </a:r>
            <a:r>
              <a:rPr lang="fr-BE" dirty="0" err="1"/>
              <a:t>sit</a:t>
            </a:r>
            <a:r>
              <a:rPr lang="fr-BE" dirty="0"/>
              <a:t> </a:t>
            </a:r>
            <a:r>
              <a:rPr lang="fr-BE" dirty="0" err="1"/>
              <a:t>amet</a:t>
            </a:r>
            <a:r>
              <a:rPr lang="fr-BE" dirty="0"/>
              <a:t>. Duis </a:t>
            </a:r>
            <a:r>
              <a:rPr lang="fr-BE" dirty="0" err="1"/>
              <a:t>risus</a:t>
            </a:r>
            <a:r>
              <a:rPr lang="fr-BE" dirty="0"/>
              <a:t> </a:t>
            </a:r>
            <a:r>
              <a:rPr lang="fr-BE" dirty="0" err="1"/>
              <a:t>justo</a:t>
            </a:r>
            <a:r>
              <a:rPr lang="fr-BE" dirty="0"/>
              <a:t>, </a:t>
            </a:r>
            <a:r>
              <a:rPr lang="fr-BE" dirty="0" err="1"/>
              <a:t>blandit</a:t>
            </a:r>
            <a:r>
              <a:rPr lang="fr-BE" dirty="0"/>
              <a:t> in </a:t>
            </a:r>
            <a:r>
              <a:rPr lang="fr-BE" dirty="0" err="1"/>
              <a:t>euismod</a:t>
            </a:r>
            <a:r>
              <a:rPr lang="fr-BE" dirty="0"/>
              <a:t> ut, </a:t>
            </a:r>
            <a:r>
              <a:rPr lang="fr-BE" dirty="0" err="1"/>
              <a:t>vehicula</a:t>
            </a:r>
            <a:r>
              <a:rPr lang="fr-BE" dirty="0"/>
              <a:t> </a:t>
            </a:r>
            <a:r>
              <a:rPr lang="fr-BE" dirty="0" err="1"/>
              <a:t>vel</a:t>
            </a:r>
            <a:r>
              <a:rPr lang="fr-BE" dirty="0"/>
              <a:t> </a:t>
            </a:r>
            <a:r>
              <a:rPr lang="fr-BE" dirty="0" err="1"/>
              <a:t>odio</a:t>
            </a:r>
            <a:r>
              <a:rPr lang="fr-BE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7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B4F9840-47E8-F727-94F9-D551AD2E3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0025" y="804863"/>
            <a:ext cx="18443575" cy="292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 style du titre</a:t>
            </a:r>
            <a:endParaRPr lang="en-US" alt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582840-A794-6575-C0F6-8B67FE8E1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025" y="4024313"/>
            <a:ext cx="18443575" cy="9593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</p:sldLayoutIdLst>
  <p:hf sldNum="0" hdr="0" ftr="0" dt="0"/>
  <p:txStyles>
    <p:titleStyle>
      <a:lvl1pPr algn="l" defTabSz="201453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9000" b="1" i="0" kern="1200">
          <a:solidFill>
            <a:srgbClr val="6FC3D5"/>
          </a:solidFill>
          <a:latin typeface="Helvetica Neue Condensed" panose="02000503000000020004" pitchFamily="2" charset="0"/>
          <a:ea typeface="Helvetica Neue Condensed" panose="02000503000000020004" pitchFamily="2" charset="0"/>
          <a:cs typeface="Helvetica Neue Condensed" panose="02000503000000020004" pitchFamily="2" charset="0"/>
        </a:defRPr>
      </a:lvl1pPr>
      <a:lvl2pPr algn="l" defTabSz="201453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9700">
          <a:solidFill>
            <a:srgbClr val="3053A1"/>
          </a:solidFill>
          <a:latin typeface="Rubik Bold" pitchFamily="2" charset="-79"/>
          <a:ea typeface="Rubik Bold" pitchFamily="2" charset="-79"/>
          <a:cs typeface="Rubik Bold" pitchFamily="2" charset="-79"/>
        </a:defRPr>
      </a:lvl2pPr>
      <a:lvl3pPr algn="l" defTabSz="201453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9700">
          <a:solidFill>
            <a:srgbClr val="3053A1"/>
          </a:solidFill>
          <a:latin typeface="Rubik Bold" pitchFamily="2" charset="-79"/>
          <a:ea typeface="Rubik Bold" pitchFamily="2" charset="-79"/>
          <a:cs typeface="Rubik Bold" pitchFamily="2" charset="-79"/>
        </a:defRPr>
      </a:lvl3pPr>
      <a:lvl4pPr algn="l" defTabSz="201453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9700">
          <a:solidFill>
            <a:srgbClr val="3053A1"/>
          </a:solidFill>
          <a:latin typeface="Rubik Bold" pitchFamily="2" charset="-79"/>
          <a:ea typeface="Rubik Bold" pitchFamily="2" charset="-79"/>
          <a:cs typeface="Rubik Bold" pitchFamily="2" charset="-79"/>
        </a:defRPr>
      </a:lvl4pPr>
      <a:lvl5pPr algn="l" defTabSz="201453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9700">
          <a:solidFill>
            <a:srgbClr val="3053A1"/>
          </a:solidFill>
          <a:latin typeface="Rubik Bold" pitchFamily="2" charset="-79"/>
          <a:ea typeface="Rubik Bold" pitchFamily="2" charset="-79"/>
          <a:cs typeface="Rubik Bold" pitchFamily="2" charset="-79"/>
        </a:defRPr>
      </a:lvl5pPr>
      <a:lvl6pPr marL="457200" algn="l" defTabSz="201453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9700">
          <a:solidFill>
            <a:srgbClr val="3053A1"/>
          </a:solidFill>
          <a:latin typeface="Rubik Bold" pitchFamily="2" charset="-79"/>
          <a:ea typeface="Rubik Bold" pitchFamily="2" charset="-79"/>
          <a:cs typeface="Rubik Bold" pitchFamily="2" charset="-79"/>
        </a:defRPr>
      </a:lvl6pPr>
      <a:lvl7pPr marL="914400" algn="l" defTabSz="201453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9700">
          <a:solidFill>
            <a:srgbClr val="3053A1"/>
          </a:solidFill>
          <a:latin typeface="Rubik Bold" pitchFamily="2" charset="-79"/>
          <a:ea typeface="Rubik Bold" pitchFamily="2" charset="-79"/>
          <a:cs typeface="Rubik Bold" pitchFamily="2" charset="-79"/>
        </a:defRPr>
      </a:lvl7pPr>
      <a:lvl8pPr marL="1371600" algn="l" defTabSz="201453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9700">
          <a:solidFill>
            <a:srgbClr val="3053A1"/>
          </a:solidFill>
          <a:latin typeface="Rubik Bold" pitchFamily="2" charset="-79"/>
          <a:ea typeface="Rubik Bold" pitchFamily="2" charset="-79"/>
          <a:cs typeface="Rubik Bold" pitchFamily="2" charset="-79"/>
        </a:defRPr>
      </a:lvl8pPr>
      <a:lvl9pPr marL="1828800" algn="l" defTabSz="201453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9700">
          <a:solidFill>
            <a:srgbClr val="3053A1"/>
          </a:solidFill>
          <a:latin typeface="Rubik Bold" pitchFamily="2" charset="-79"/>
          <a:ea typeface="Rubik Bold" pitchFamily="2" charset="-79"/>
          <a:cs typeface="Rubik Bold" pitchFamily="2" charset="-79"/>
        </a:defRPr>
      </a:lvl9pPr>
    </p:titleStyle>
    <p:bodyStyle>
      <a:lvl1pPr marL="503238" indent="-503238" algn="l" defTabSz="2014538" rtl="0" eaLnBrk="1" fontAlgn="base" hangingPunct="1">
        <a:spcBef>
          <a:spcPts val="2200"/>
        </a:spcBef>
        <a:spcAft>
          <a:spcPct val="0"/>
        </a:spcAft>
        <a:buClr>
          <a:srgbClr val="6FC3D5"/>
        </a:buClr>
        <a:buFont typeface="Arial" panose="020B0604020202020204" pitchFamily="34" charset="0"/>
        <a:buChar char="•"/>
        <a:defRPr sz="5200" b="0" i="0" kern="1200">
          <a:solidFill>
            <a:srgbClr val="6FC3D5"/>
          </a:solidFill>
          <a:latin typeface="Helvetica Neue Thin" panose="020B0403020202020204" pitchFamily="34" charset="0"/>
          <a:ea typeface="Helvetica Neue Thin" panose="020B0403020202020204" pitchFamily="34" charset="0"/>
          <a:cs typeface="Helvetica Neue Thin" panose="020B0403020202020204" pitchFamily="34" charset="0"/>
        </a:defRPr>
      </a:lvl1pPr>
      <a:lvl2pPr marL="1511300" indent="-503238" algn="l" defTabSz="2014538" rtl="0" eaLnBrk="1" fontAlgn="base" hangingPunct="1">
        <a:spcBef>
          <a:spcPts val="1100"/>
        </a:spcBef>
        <a:spcAft>
          <a:spcPct val="0"/>
        </a:spcAft>
        <a:buClr>
          <a:srgbClr val="00151D"/>
        </a:buClr>
        <a:buFont typeface="Arial" panose="020B0604020202020204" pitchFamily="34" charset="0"/>
        <a:buChar char="•"/>
        <a:defRPr sz="4400" b="0" i="0" kern="1200">
          <a:solidFill>
            <a:srgbClr val="00151D"/>
          </a:solidFill>
          <a:latin typeface="Helvetica Neue Light" panose="02000403000000020004" pitchFamily="2" charset="0"/>
          <a:ea typeface="Helvetica Neue Light" panose="02000403000000020004" pitchFamily="2" charset="0"/>
          <a:cs typeface="Helvetica Neue Light" panose="02000403000000020004" pitchFamily="2" charset="0"/>
        </a:defRPr>
      </a:lvl2pPr>
      <a:lvl3pPr marL="2519363" indent="-503238" algn="l" defTabSz="2014538" rtl="0" eaLnBrk="1" fontAlgn="base" hangingPunct="1">
        <a:spcBef>
          <a:spcPts val="1100"/>
        </a:spcBef>
        <a:spcAft>
          <a:spcPct val="0"/>
        </a:spcAft>
        <a:buClr>
          <a:srgbClr val="00151D"/>
        </a:buClr>
        <a:buFont typeface="Arial" panose="020B0604020202020204" pitchFamily="34" charset="0"/>
        <a:buChar char="•"/>
        <a:defRPr sz="3600" b="0" i="0" kern="1200">
          <a:solidFill>
            <a:srgbClr val="00151D"/>
          </a:solidFill>
          <a:latin typeface="Helvetica Neue Light" panose="02000403000000020004" pitchFamily="2" charset="0"/>
          <a:ea typeface="Helvetica Neue Light" panose="02000403000000020004" pitchFamily="2" charset="0"/>
          <a:cs typeface="Helvetica Neue Light" panose="02000403000000020004" pitchFamily="2" charset="0"/>
        </a:defRPr>
      </a:lvl3pPr>
      <a:lvl4pPr marL="3527425" indent="-503238" algn="l" defTabSz="2014538" rtl="0" eaLnBrk="1" fontAlgn="base" hangingPunct="1">
        <a:spcBef>
          <a:spcPts val="1100"/>
        </a:spcBef>
        <a:spcAft>
          <a:spcPct val="0"/>
        </a:spcAft>
        <a:buClr>
          <a:srgbClr val="00151D"/>
        </a:buClr>
        <a:buFont typeface="Arial" panose="020B0604020202020204" pitchFamily="34" charset="0"/>
        <a:buChar char="•"/>
        <a:defRPr sz="2800" b="0" i="0" kern="1200">
          <a:solidFill>
            <a:srgbClr val="00151D"/>
          </a:solidFill>
          <a:latin typeface="Helvetica Neue Light" panose="02000403000000020004" pitchFamily="2" charset="0"/>
          <a:ea typeface="Helvetica Neue Light" panose="02000403000000020004" pitchFamily="2" charset="0"/>
          <a:cs typeface="Helvetica Neue Light" panose="02000403000000020004" pitchFamily="2" charset="0"/>
        </a:defRPr>
      </a:lvl4pPr>
      <a:lvl5pPr marL="4535488" indent="-503238" algn="l" defTabSz="2014538" rtl="0" eaLnBrk="1" fontAlgn="base" hangingPunct="1">
        <a:spcBef>
          <a:spcPts val="1100"/>
        </a:spcBef>
        <a:spcAft>
          <a:spcPct val="0"/>
        </a:spcAft>
        <a:buClr>
          <a:srgbClr val="00151D"/>
        </a:buClr>
        <a:buFont typeface="Arial" panose="020B0604020202020204" pitchFamily="34" charset="0"/>
        <a:buChar char="•"/>
        <a:defRPr sz="2400" b="0" i="0" kern="1200">
          <a:solidFill>
            <a:srgbClr val="00151D"/>
          </a:solidFill>
          <a:latin typeface="Helvetica Neue Light" panose="02000403000000020004" pitchFamily="2" charset="0"/>
          <a:ea typeface="Helvetica Neue Light" panose="02000403000000020004" pitchFamily="2" charset="0"/>
          <a:cs typeface="Helvetica Neue Light" panose="02000403000000020004" pitchFamily="2" charset="0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ous-titre 34">
            <a:extLst>
              <a:ext uri="{FF2B5EF4-FFF2-40B4-BE49-F238E27FC236}">
                <a16:creationId xmlns:a16="http://schemas.microsoft.com/office/drawing/2014/main" id="{5E0B2FEA-B05B-D79F-3732-09D80ECECF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CAA33F77-E5E1-654A-5627-9556CB1456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36" name="Espace réservé pour une image  35">
            <a:extLst>
              <a:ext uri="{FF2B5EF4-FFF2-40B4-BE49-F238E27FC236}">
                <a16:creationId xmlns:a16="http://schemas.microsoft.com/office/drawing/2014/main" id="{2581FB77-630D-B6C0-4DC6-395047BF434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7" name="Espace réservé du texte 36">
            <a:extLst>
              <a:ext uri="{FF2B5EF4-FFF2-40B4-BE49-F238E27FC236}">
                <a16:creationId xmlns:a16="http://schemas.microsoft.com/office/drawing/2014/main" id="{5509C129-2304-AD06-C52F-7FD595362E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8" name="Espace réservé du texte 37">
            <a:extLst>
              <a:ext uri="{FF2B5EF4-FFF2-40B4-BE49-F238E27FC236}">
                <a16:creationId xmlns:a16="http://schemas.microsoft.com/office/drawing/2014/main" id="{264CFA46-7AA7-17A3-C8B0-935BF7F0F66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9" name="Espace réservé du texte 38">
            <a:extLst>
              <a:ext uri="{FF2B5EF4-FFF2-40B4-BE49-F238E27FC236}">
                <a16:creationId xmlns:a16="http://schemas.microsoft.com/office/drawing/2014/main" id="{31C3E5D7-9A38-2D82-D66C-2E9A2607C0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40" name="Espace réservé pour une image  39">
            <a:extLst>
              <a:ext uri="{FF2B5EF4-FFF2-40B4-BE49-F238E27FC236}">
                <a16:creationId xmlns:a16="http://schemas.microsoft.com/office/drawing/2014/main" id="{19AB29ED-B0B9-7D08-4B79-9A9EA7ADFC6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4" name="Titre 33">
            <a:extLst>
              <a:ext uri="{FF2B5EF4-FFF2-40B4-BE49-F238E27FC236}">
                <a16:creationId xmlns:a16="http://schemas.microsoft.com/office/drawing/2014/main" id="{188237DE-E6CC-C036-0258-25D12FC9A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1" name="Espace réservé du texte 40">
            <a:extLst>
              <a:ext uri="{FF2B5EF4-FFF2-40B4-BE49-F238E27FC236}">
                <a16:creationId xmlns:a16="http://schemas.microsoft.com/office/drawing/2014/main" id="{12EAB4E6-D1B0-1145-EE46-7C5DF180A99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2" name="Espace réservé du texte 41">
            <a:extLst>
              <a:ext uri="{FF2B5EF4-FFF2-40B4-BE49-F238E27FC236}">
                <a16:creationId xmlns:a16="http://schemas.microsoft.com/office/drawing/2014/main" id="{DDBD6F2C-E019-86F8-C27A-20898110B8B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3" name="Espace réservé du texte 42">
            <a:extLst>
              <a:ext uri="{FF2B5EF4-FFF2-40B4-BE49-F238E27FC236}">
                <a16:creationId xmlns:a16="http://schemas.microsoft.com/office/drawing/2014/main" id="{977042BC-6CAC-A96F-BEC3-175ECCE3A67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34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pour une image  21">
            <a:extLst>
              <a:ext uri="{FF2B5EF4-FFF2-40B4-BE49-F238E27FC236}">
                <a16:creationId xmlns:a16="http://schemas.microsoft.com/office/drawing/2014/main" id="{0D986382-3849-C3B2-C519-ECB334AE57A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Titre 14">
            <a:extLst>
              <a:ext uri="{FF2B5EF4-FFF2-40B4-BE49-F238E27FC236}">
                <a16:creationId xmlns:a16="http://schemas.microsoft.com/office/drawing/2014/main" id="{A0450D8B-D335-F232-62A3-299666C0A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79E100AA-7FAC-7346-2CFC-7C11390DB2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421354DD-6B27-F098-30A8-C9CE9C89198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5BAFF498-971B-4152-5EDF-010B6C74828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EA951D63-96BE-55BD-43D9-2DE3EB4860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pour une image  17">
            <a:extLst>
              <a:ext uri="{FF2B5EF4-FFF2-40B4-BE49-F238E27FC236}">
                <a16:creationId xmlns:a16="http://schemas.microsoft.com/office/drawing/2014/main" id="{1AFA18A3-FAC6-88A9-806D-D49CCB1360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5" name="Espace réservé du texte 24">
            <a:extLst>
              <a:ext uri="{FF2B5EF4-FFF2-40B4-BE49-F238E27FC236}">
                <a16:creationId xmlns:a16="http://schemas.microsoft.com/office/drawing/2014/main" id="{7C174B12-BA10-5DBD-58A4-305F7969B50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6" name="Espace réservé pour une image  25">
            <a:extLst>
              <a:ext uri="{FF2B5EF4-FFF2-40B4-BE49-F238E27FC236}">
                <a16:creationId xmlns:a16="http://schemas.microsoft.com/office/drawing/2014/main" id="{685C0A1A-87D4-A974-8B6D-D5376E6028E8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75500630-2C60-1711-83CE-961106D6B5A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Sous-titre 15">
            <a:extLst>
              <a:ext uri="{FF2B5EF4-FFF2-40B4-BE49-F238E27FC236}">
                <a16:creationId xmlns:a16="http://schemas.microsoft.com/office/drawing/2014/main" id="{678D25EF-193E-0DFA-4C54-4DF64682F7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489C33F8-5E38-24A7-23CB-1A99429956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38F1F168-A140-B2E2-FDA6-7F1783494E7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49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E314144C-8E65-D817-5FE1-0C976B947B2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Titre 14">
            <a:extLst>
              <a:ext uri="{FF2B5EF4-FFF2-40B4-BE49-F238E27FC236}">
                <a16:creationId xmlns:a16="http://schemas.microsoft.com/office/drawing/2014/main" id="{00D5BD23-A55D-B0F3-BF53-89027A0BF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B6A6EA43-9F8B-61FE-A6D5-E692268822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D8A01BD9-B93A-989D-FEF4-030114FD659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3570E029-4AB4-54D7-0755-73D06381904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23F3CBBC-3307-31C1-7DE3-DAEB5703900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EEAC126B-1225-15AE-8CF4-411F4179830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5" name="Espace réservé du texte 24">
            <a:extLst>
              <a:ext uri="{FF2B5EF4-FFF2-40B4-BE49-F238E27FC236}">
                <a16:creationId xmlns:a16="http://schemas.microsoft.com/office/drawing/2014/main" id="{457B2715-B6CA-2E1C-1829-38A7EAA1B3A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6" name="Espace réservé pour une image  25">
            <a:extLst>
              <a:ext uri="{FF2B5EF4-FFF2-40B4-BE49-F238E27FC236}">
                <a16:creationId xmlns:a16="http://schemas.microsoft.com/office/drawing/2014/main" id="{412699D5-4C41-4D13-84EC-A2DB87C07392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8B30A126-E601-0CF5-D492-1CF7BA9854F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Sous-titre 15">
            <a:extLst>
              <a:ext uri="{FF2B5EF4-FFF2-40B4-BE49-F238E27FC236}">
                <a16:creationId xmlns:a16="http://schemas.microsoft.com/office/drawing/2014/main" id="{1B5C8BB1-F0C3-5130-E9CC-56CCF24D48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CEF87ECE-DC1D-9154-AD66-59DA7876E89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8705A246-058E-C782-AF2B-69D42AF3E0E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53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1F8A6FB6-13E1-F716-805E-F1F2DC7F6B2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Titre 14">
            <a:extLst>
              <a:ext uri="{FF2B5EF4-FFF2-40B4-BE49-F238E27FC236}">
                <a16:creationId xmlns:a16="http://schemas.microsoft.com/office/drawing/2014/main" id="{FE1D7548-480A-1A1C-21CE-29C76D854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Sous-titre 15">
            <a:extLst>
              <a:ext uri="{FF2B5EF4-FFF2-40B4-BE49-F238E27FC236}">
                <a16:creationId xmlns:a16="http://schemas.microsoft.com/office/drawing/2014/main" id="{E4E382C4-B4A1-B114-F796-5BD031A80A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736D42F9-6E6D-37C3-6365-D17CC55B6AA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endParaRPr lang="fr-FR"/>
          </a:p>
        </p:txBody>
      </p:sp>
      <p:sp>
        <p:nvSpPr>
          <p:cNvPr id="20" name="Espace réservé pour une image  19">
            <a:extLst>
              <a:ext uri="{FF2B5EF4-FFF2-40B4-BE49-F238E27FC236}">
                <a16:creationId xmlns:a16="http://schemas.microsoft.com/office/drawing/2014/main" id="{63176A84-223E-59B1-67B5-419470D9D75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971C346E-0E25-62C1-332D-0CFDDFBF582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2A6A1541-3AAA-580C-5219-04B1D9F5B54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6618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ircles-ColourPalette">
      <a:dk1>
        <a:srgbClr val="6EC3D4"/>
      </a:dk1>
      <a:lt1>
        <a:srgbClr val="FFFFFF"/>
      </a:lt1>
      <a:dk2>
        <a:srgbClr val="6EC3D4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151D"/>
      </a:hlink>
      <a:folHlink>
        <a:srgbClr val="00151D"/>
      </a:folHlink>
    </a:clrScheme>
    <a:fontScheme name="Profuture">
      <a:majorFont>
        <a:latin typeface="Avenir Black"/>
        <a:ea typeface=""/>
        <a:cs typeface=""/>
      </a:majorFont>
      <a:minorFont>
        <a:latin typeface="Avenir Medium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les-poster-template" id="{B97F12E6-1657-384C-A89E-0E83E4A91060}" vid="{EA2A1A41-3E6C-FD4D-B106-60B48A9FA0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circles-final-conference-poster-template</Template>
  <TotalTime>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Rubik Bold</vt:lpstr>
      <vt:lpstr>Avenir Medium</vt:lpstr>
      <vt:lpstr>Arial</vt:lpstr>
      <vt:lpstr>Calibri</vt:lpstr>
      <vt:lpstr>Helvetica Neue Thin</vt:lpstr>
      <vt:lpstr>Helvetica Neue Light</vt:lpstr>
      <vt:lpstr>Helvetica Neue Condensed</vt:lpstr>
      <vt:lpstr>Thème Office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Giacomo Sini</dc:creator>
  <cp:keywords/>
  <dc:description/>
  <cp:lastModifiedBy>Giacomo Sini</cp:lastModifiedBy>
  <cp:revision>1</cp:revision>
  <dcterms:created xsi:type="dcterms:W3CDTF">2024-06-10T13:05:13Z</dcterms:created>
  <dcterms:modified xsi:type="dcterms:W3CDTF">2024-06-10T13:05:36Z</dcterms:modified>
  <cp:category/>
</cp:coreProperties>
</file>